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1" r:id="rId4"/>
    <p:sldMasterId id="214748369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5143500" cx="9144000"/>
  <p:notesSz cx="6858000" cy="9144000"/>
  <p:embeddedFontLst>
    <p:embeddedFont>
      <p:font typeface="Roboto"/>
      <p:regular r:id="rId51"/>
      <p:bold r:id="rId52"/>
      <p:italic r:id="rId53"/>
      <p:boldItalic r:id="rId54"/>
    </p:embeddedFont>
    <p:embeddedFont>
      <p:font typeface="Montserrat"/>
      <p:regular r:id="rId55"/>
      <p:bold r:id="rId56"/>
      <p:italic r:id="rId57"/>
      <p:boldItalic r:id="rId58"/>
    </p:embeddedFont>
    <p:embeddedFont>
      <p:font typeface="Open Sans ExtraBold"/>
      <p:bold r:id="rId59"/>
      <p:boldItalic r:id="rId60"/>
    </p:embeddedFont>
    <p:embeddedFont>
      <p:font typeface="Open Sans"/>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OpenSans-bold.fntdata"/><Relationship Id="rId61" Type="http://schemas.openxmlformats.org/officeDocument/2006/relationships/font" Target="fonts/OpenSans-regular.fntdata"/><Relationship Id="rId20" Type="http://schemas.openxmlformats.org/officeDocument/2006/relationships/slide" Target="slides/slide14.xml"/><Relationship Id="rId64" Type="http://schemas.openxmlformats.org/officeDocument/2006/relationships/font" Target="fonts/OpenSans-boldItalic.fntdata"/><Relationship Id="rId63" Type="http://schemas.openxmlformats.org/officeDocument/2006/relationships/font" Target="fonts/OpenSans-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OpenSansExtraBold-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regular.fntdata"/><Relationship Id="rId50" Type="http://schemas.openxmlformats.org/officeDocument/2006/relationships/slide" Target="slides/slide44.xml"/><Relationship Id="rId53" Type="http://schemas.openxmlformats.org/officeDocument/2006/relationships/font" Target="fonts/Roboto-italic.fntdata"/><Relationship Id="rId52" Type="http://schemas.openxmlformats.org/officeDocument/2006/relationships/font" Target="fonts/Roboto-bold.fntdata"/><Relationship Id="rId11" Type="http://schemas.openxmlformats.org/officeDocument/2006/relationships/slide" Target="slides/slide5.xml"/><Relationship Id="rId55" Type="http://schemas.openxmlformats.org/officeDocument/2006/relationships/font" Target="fonts/Montserrat-regular.fntdata"/><Relationship Id="rId10" Type="http://schemas.openxmlformats.org/officeDocument/2006/relationships/slide" Target="slides/slide4.xml"/><Relationship Id="rId54" Type="http://schemas.openxmlformats.org/officeDocument/2006/relationships/font" Target="fonts/Roboto-boldItalic.fntdata"/><Relationship Id="rId13" Type="http://schemas.openxmlformats.org/officeDocument/2006/relationships/slide" Target="slides/slide7.xml"/><Relationship Id="rId57" Type="http://schemas.openxmlformats.org/officeDocument/2006/relationships/font" Target="fonts/Montserrat-italic.fntdata"/><Relationship Id="rId12" Type="http://schemas.openxmlformats.org/officeDocument/2006/relationships/slide" Target="slides/slide6.xml"/><Relationship Id="rId56" Type="http://schemas.openxmlformats.org/officeDocument/2006/relationships/font" Target="fonts/Montserrat-bold.fntdata"/><Relationship Id="rId15" Type="http://schemas.openxmlformats.org/officeDocument/2006/relationships/slide" Target="slides/slide9.xml"/><Relationship Id="rId59" Type="http://schemas.openxmlformats.org/officeDocument/2006/relationships/font" Target="fonts/OpenSansExtraBold-bold.fntdata"/><Relationship Id="rId14" Type="http://schemas.openxmlformats.org/officeDocument/2006/relationships/slide" Target="slides/slide8.xml"/><Relationship Id="rId58" Type="http://schemas.openxmlformats.org/officeDocument/2006/relationships/font" Target="fonts/Montserrat-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8b0778715e_1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g28b0778715e_1_19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03e18af393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t>
            </a:r>
            <a:br>
              <a:rPr lang="en">
                <a:solidFill>
                  <a:schemeClr val="dk1"/>
                </a:solidFill>
              </a:rPr>
            </a:br>
            <a:r>
              <a:rPr lang="en">
                <a:solidFill>
                  <a:schemeClr val="dk1"/>
                </a:solidFill>
              </a:rPr>
              <a:t>How is are documents distributed among the opensearch shards?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How not to do it: hash mod N</a:t>
            </a:r>
            <a:br>
              <a:rPr lang="en">
                <a:solidFill>
                  <a:schemeClr val="dk1"/>
                </a:solidFill>
              </a:rPr>
            </a:br>
            <a:r>
              <a:rPr lang="en">
                <a:solidFill>
                  <a:schemeClr val="dk1"/>
                </a:solidFill>
              </a:rPr>
              <a:t>The problem with the </a:t>
            </a:r>
            <a:r>
              <a:rPr i="1" lang="en">
                <a:solidFill>
                  <a:schemeClr val="dk1"/>
                </a:solidFill>
              </a:rPr>
              <a:t>mod N </a:t>
            </a:r>
            <a:r>
              <a:rPr lang="en">
                <a:solidFill>
                  <a:schemeClr val="dk1"/>
                </a:solidFill>
              </a:rPr>
              <a:t>approach is that if the number of nodes </a:t>
            </a:r>
            <a:r>
              <a:rPr i="1" lang="en">
                <a:solidFill>
                  <a:schemeClr val="dk1"/>
                </a:solidFill>
              </a:rPr>
              <a:t>N </a:t>
            </a:r>
            <a:r>
              <a:rPr lang="en">
                <a:solidFill>
                  <a:schemeClr val="dk1"/>
                </a:solidFill>
              </a:rPr>
              <a:t>changes, most of the keys will need to be moved from one node to another. </a:t>
            </a:r>
            <a:br>
              <a:rPr lang="en">
                <a:solidFill>
                  <a:schemeClr val="dk1"/>
                </a:solidFill>
              </a:rPr>
            </a:b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 sz="1200">
                <a:solidFill>
                  <a:schemeClr val="dk1"/>
                </a:solidFill>
              </a:rPr>
              <a:t>Fixed number of partitions - </a:t>
            </a:r>
            <a:br>
              <a:rPr lang="en" sz="1200">
                <a:solidFill>
                  <a:schemeClr val="dk1"/>
                </a:solidFill>
              </a:rPr>
            </a:br>
            <a:r>
              <a:rPr lang="en" sz="1200">
                <a:solidFill>
                  <a:schemeClr val="dk1"/>
                </a:solidFill>
              </a:rPr>
              <a:t>Fortunately, there is a fairly simple solution: create many more partitions than there are nodes, and assign several partitions to each node</a:t>
            </a:r>
            <a:endParaRPr/>
          </a:p>
        </p:txBody>
      </p:sp>
      <p:sp>
        <p:nvSpPr>
          <p:cNvPr id="356" name="Google Shape;356;g303e18af393_0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03e18af393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t>
            </a:r>
            <a:br>
              <a:rPr lang="en">
                <a:solidFill>
                  <a:schemeClr val="dk1"/>
                </a:solidFill>
              </a:rPr>
            </a:br>
            <a:r>
              <a:rPr lang="en">
                <a:solidFill>
                  <a:schemeClr val="dk1"/>
                </a:solidFill>
              </a:rPr>
              <a:t>How is are documents distributed among the opensearch shards?</a:t>
            </a:r>
            <a:endParaRPr>
              <a:solidFill>
                <a:schemeClr val="dk1"/>
              </a:solidFill>
            </a:endParaRPr>
          </a:p>
          <a:p>
            <a:pPr indent="0" lvl="0" marL="0" rtl="0" algn="l">
              <a:lnSpc>
                <a:spcPct val="115000"/>
              </a:lnSpc>
              <a:spcBef>
                <a:spcPts val="1200"/>
              </a:spcBef>
              <a:spcAft>
                <a:spcPts val="0"/>
              </a:spcAft>
              <a:buNone/>
            </a:pPr>
            <a:r>
              <a:rPr lang="en" sz="1200">
                <a:solidFill>
                  <a:schemeClr val="dk1"/>
                </a:solidFill>
              </a:rPr>
              <a:t>How not to do it: hash mod N</a:t>
            </a:r>
            <a:br>
              <a:rPr lang="en">
                <a:solidFill>
                  <a:schemeClr val="dk1"/>
                </a:solidFill>
              </a:rPr>
            </a:br>
            <a:r>
              <a:rPr lang="en">
                <a:solidFill>
                  <a:schemeClr val="dk1"/>
                </a:solidFill>
              </a:rPr>
              <a:t>The problem with the </a:t>
            </a:r>
            <a:r>
              <a:rPr i="1" lang="en">
                <a:solidFill>
                  <a:schemeClr val="dk1"/>
                </a:solidFill>
              </a:rPr>
              <a:t>mod N </a:t>
            </a:r>
            <a:r>
              <a:rPr lang="en">
                <a:solidFill>
                  <a:schemeClr val="dk1"/>
                </a:solidFill>
              </a:rPr>
              <a:t>approach is that if the number of nodes </a:t>
            </a:r>
            <a:r>
              <a:rPr i="1" lang="en">
                <a:solidFill>
                  <a:schemeClr val="dk1"/>
                </a:solidFill>
              </a:rPr>
              <a:t>N </a:t>
            </a:r>
            <a:r>
              <a:rPr lang="en">
                <a:solidFill>
                  <a:schemeClr val="dk1"/>
                </a:solidFill>
              </a:rPr>
              <a:t>changes, most of the keys will need to be moved from one node to another. </a:t>
            </a:r>
            <a:br>
              <a:rPr lang="en">
                <a:solidFill>
                  <a:schemeClr val="dk1"/>
                </a:solidFill>
              </a:rPr>
            </a:br>
            <a:endParaRPr>
              <a:solidFill>
                <a:schemeClr val="dk1"/>
              </a:solidFill>
            </a:endParaRPr>
          </a:p>
          <a:p>
            <a:pPr indent="0" lvl="0" marL="0" rtl="0" algn="l">
              <a:lnSpc>
                <a:spcPct val="115000"/>
              </a:lnSpc>
              <a:spcBef>
                <a:spcPts val="1200"/>
              </a:spcBef>
              <a:spcAft>
                <a:spcPts val="1200"/>
              </a:spcAft>
              <a:buNone/>
            </a:pPr>
            <a:r>
              <a:rPr lang="en" sz="1200">
                <a:solidFill>
                  <a:schemeClr val="dk1"/>
                </a:solidFill>
              </a:rPr>
              <a:t>Fixed number of partitions - </a:t>
            </a:r>
            <a:br>
              <a:rPr lang="en" sz="1200">
                <a:solidFill>
                  <a:schemeClr val="dk1"/>
                </a:solidFill>
              </a:rPr>
            </a:br>
            <a:r>
              <a:rPr lang="en" sz="1200">
                <a:solidFill>
                  <a:schemeClr val="dk1"/>
                </a:solidFill>
              </a:rPr>
              <a:t>Fortunately, there is a fairly simple solution: create many more partitions than there are nodes, and assign several partitions to each node</a:t>
            </a:r>
            <a:endParaRPr/>
          </a:p>
        </p:txBody>
      </p:sp>
      <p:sp>
        <p:nvSpPr>
          <p:cNvPr id="380" name="Google Shape;380;g303e18af393_0_1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8b06da6221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g28b06da6221_0_1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8b0778715e_1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g28b0778715e_1_3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8b06da6221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g28b06da6221_0_1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8b06da6221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g28b06da6221_0_1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8b06da6221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g28b06da6221_0_9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8b06da6221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g28b06da6221_0_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8b06da6221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g28b06da6221_0_2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8b06da6221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g28b06da6221_0_2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8b0778715e_1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 storage, </a:t>
            </a:r>
            <a:br>
              <a:rPr lang="en"/>
            </a:br>
            <a:r>
              <a:rPr lang="en"/>
              <a:t>I mean actual objects! </a:t>
            </a:r>
            <a:br>
              <a:rPr lang="en"/>
            </a:br>
            <a:br>
              <a:rPr lang="en"/>
            </a:br>
            <a:r>
              <a:rPr lang="en"/>
              <a:t>Specifically in this first case - ice-cores. </a:t>
            </a:r>
            <a:br>
              <a:rPr lang="en"/>
            </a:br>
            <a:r>
              <a:rPr lang="en"/>
              <a:t>Ice cores are cylinders of ice that are drilled from glaciers or ice sheets and provide a record of the Earth's past climate and environment.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47" name="Google Shape;247;g28b0778715e_1_2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8b06da6221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g28b06da6221_0_3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8b06da6221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g28b06da6221_0_3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8b06da6221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g28b06da6221_0_3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28b06da6221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g28b06da6221_0_4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8b06da6221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g28b06da6221_0_6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28b06da6221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g28b06da6221_0_5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28b06da6221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g28b06da6221_0_6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8b06da6221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g28b06da6221_0_4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28b06da6221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g28b06da6221_0_5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28b06da6221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g28b06da6221_0_5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8b06da622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g28b06da6221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28b06da6221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g28b06da6221_0_5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28b06da6221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g28b06da6221_0_6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28b06da6221_0_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g28b06da6221_0_7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28b06da6221_0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g28b06da6221_0_7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28b06da6221_0_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g28b06da6221_0_7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28b06da6221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g28b06da6221_0_7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28b06da6221_0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g28b06da6221_0_8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28b06da6221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g28b06da6221_0_7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28b06da6221_0_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g28b06da6221_0_8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28b06da6221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g28b06da6221_0_8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8b06da622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g28b06da6221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28b06da6221_0_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g28b06da6221_0_9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28b06da6221_0_1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g28b06da6221_0_10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28b06da6221_0_1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50">
                <a:solidFill>
                  <a:srgbClr val="3B4045"/>
                </a:solidFill>
                <a:highlight>
                  <a:srgbClr val="FFFFFF"/>
                </a:highlight>
              </a:rPr>
              <a:t>Users often ask why Elasticsearch doesn’t support shard-splitting—the ability to split each shard into two or more pieces. The reason is that shard-splitting is a bad idea:</a:t>
            </a:r>
            <a:endParaRPr sz="1150">
              <a:solidFill>
                <a:srgbClr val="3B4045"/>
              </a:solidFill>
              <a:highlight>
                <a:srgbClr val="FFFFFF"/>
              </a:highlight>
            </a:endParaRPr>
          </a:p>
          <a:p>
            <a:pPr indent="-301625" lvl="0" marL="749300" rtl="0" algn="l">
              <a:lnSpc>
                <a:spcPct val="115000"/>
              </a:lnSpc>
              <a:spcBef>
                <a:spcPts val="1200"/>
              </a:spcBef>
              <a:spcAft>
                <a:spcPts val="0"/>
              </a:spcAft>
              <a:buClr>
                <a:srgbClr val="3B4045"/>
              </a:buClr>
              <a:buSzPts val="1150"/>
              <a:buChar char="●"/>
            </a:pPr>
            <a:r>
              <a:rPr lang="en" sz="1150">
                <a:solidFill>
                  <a:srgbClr val="3B4045"/>
                </a:solidFill>
                <a:highlight>
                  <a:srgbClr val="FFFFFF"/>
                </a:highlight>
              </a:rPr>
              <a:t>Splitting a shard is almost equivalent to reindexing your data. It’s a much heavier process than just copying a shard from one node to another.</a:t>
            </a:r>
            <a:endParaRPr sz="1150">
              <a:solidFill>
                <a:srgbClr val="3B4045"/>
              </a:solidFill>
              <a:highlight>
                <a:srgbClr val="FFFFFF"/>
              </a:highlight>
            </a:endParaRPr>
          </a:p>
          <a:p>
            <a:pPr indent="-301625" lvl="0" marL="749300" rtl="0" algn="l">
              <a:lnSpc>
                <a:spcPct val="115000"/>
              </a:lnSpc>
              <a:spcBef>
                <a:spcPts val="0"/>
              </a:spcBef>
              <a:spcAft>
                <a:spcPts val="0"/>
              </a:spcAft>
              <a:buClr>
                <a:srgbClr val="3B4045"/>
              </a:buClr>
              <a:buSzPts val="1150"/>
              <a:buChar char="●"/>
            </a:pPr>
            <a:r>
              <a:rPr lang="en" sz="1150">
                <a:solidFill>
                  <a:srgbClr val="3B4045"/>
                </a:solidFill>
                <a:highlight>
                  <a:srgbClr val="FFFFFF"/>
                </a:highlight>
              </a:rPr>
              <a:t>Splitting is exponential. You start with one shard, then split into two, and then four, eight, sixteen, and so on. Splitting doesn’t allow you to increase capacity by just 50%.</a:t>
            </a:r>
            <a:endParaRPr sz="1150">
              <a:solidFill>
                <a:srgbClr val="3B4045"/>
              </a:solidFill>
              <a:highlight>
                <a:srgbClr val="FFFFFF"/>
              </a:highlight>
            </a:endParaRPr>
          </a:p>
          <a:p>
            <a:pPr indent="-301625" lvl="0" marL="749300" rtl="0" algn="l">
              <a:lnSpc>
                <a:spcPct val="115000"/>
              </a:lnSpc>
              <a:spcBef>
                <a:spcPts val="0"/>
              </a:spcBef>
              <a:spcAft>
                <a:spcPts val="0"/>
              </a:spcAft>
              <a:buClr>
                <a:srgbClr val="3B4045"/>
              </a:buClr>
              <a:buSzPts val="1150"/>
              <a:buChar char="●"/>
            </a:pPr>
            <a:r>
              <a:rPr lang="en" sz="1150">
                <a:solidFill>
                  <a:srgbClr val="3B4045"/>
                </a:solidFill>
                <a:highlight>
                  <a:srgbClr val="FFFFFF"/>
                </a:highlight>
              </a:rPr>
              <a:t>Shard splitting requires you to have enough capacity to hold a second copy of your index. Usually, by the time you realize that you need to scale out, you don’t have enough free space left to perform the split.</a:t>
            </a:r>
            <a:endParaRPr sz="1150">
              <a:solidFill>
                <a:srgbClr val="3B4045"/>
              </a:solidFill>
              <a:highlight>
                <a:srgbClr val="FFFFFF"/>
              </a:highlight>
            </a:endParaRPr>
          </a:p>
          <a:p>
            <a:pPr indent="0" lvl="0" marL="0" rtl="0" algn="l">
              <a:lnSpc>
                <a:spcPct val="115000"/>
              </a:lnSpc>
              <a:spcBef>
                <a:spcPts val="1200"/>
              </a:spcBef>
              <a:spcAft>
                <a:spcPts val="0"/>
              </a:spcAft>
              <a:buNone/>
            </a:pPr>
            <a:r>
              <a:rPr lang="en" sz="1150">
                <a:solidFill>
                  <a:srgbClr val="3B4045"/>
                </a:solidFill>
                <a:highlight>
                  <a:srgbClr val="FFFFFF"/>
                </a:highlight>
              </a:rPr>
              <a:t>In a way, Elasticsearch does support shard splitting. You can always reindex your data to a new index with the appropriate number of shards (see Reindexing Your Data). It is still a more intensive process than moving shards around, and still requires enough free space to complete, but at least you can control the number of shards in the new index.</a:t>
            </a:r>
            <a:endParaRPr sz="1150">
              <a:solidFill>
                <a:srgbClr val="3B4045"/>
              </a:solidFill>
              <a:highlight>
                <a:srgbClr val="FFFFFF"/>
              </a:highlight>
            </a:endParaRPr>
          </a:p>
          <a:p>
            <a:pPr indent="0" lvl="0" marL="0" rtl="0" algn="l">
              <a:spcBef>
                <a:spcPts val="0"/>
              </a:spcBef>
              <a:spcAft>
                <a:spcPts val="0"/>
              </a:spcAft>
              <a:buNone/>
            </a:pPr>
            <a:r>
              <a:t/>
            </a:r>
            <a:endParaRPr/>
          </a:p>
        </p:txBody>
      </p:sp>
      <p:sp>
        <p:nvSpPr>
          <p:cNvPr id="1115" name="Google Shape;1115;g28b06da6221_0_12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2f87ee2fc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50">
                <a:solidFill>
                  <a:srgbClr val="3B4045"/>
                </a:solidFill>
                <a:highlight>
                  <a:srgbClr val="FFFFFF"/>
                </a:highlight>
              </a:rPr>
              <a:t>Users often ask why Elasticsearch doesn’t support shard-splitting—the ability to split each shard into two or more pieces. The reason is that shard-splitting is a bad idea:</a:t>
            </a:r>
            <a:endParaRPr sz="1150">
              <a:solidFill>
                <a:srgbClr val="3B4045"/>
              </a:solidFill>
              <a:highlight>
                <a:srgbClr val="FFFFFF"/>
              </a:highlight>
            </a:endParaRPr>
          </a:p>
          <a:p>
            <a:pPr indent="-301625" lvl="0" marL="749300" rtl="0" algn="l">
              <a:lnSpc>
                <a:spcPct val="115000"/>
              </a:lnSpc>
              <a:spcBef>
                <a:spcPts val="1200"/>
              </a:spcBef>
              <a:spcAft>
                <a:spcPts val="0"/>
              </a:spcAft>
              <a:buClr>
                <a:srgbClr val="3B4045"/>
              </a:buClr>
              <a:buSzPts val="1150"/>
              <a:buChar char="●"/>
            </a:pPr>
            <a:r>
              <a:rPr lang="en" sz="1150">
                <a:solidFill>
                  <a:srgbClr val="3B4045"/>
                </a:solidFill>
                <a:highlight>
                  <a:srgbClr val="FFFFFF"/>
                </a:highlight>
              </a:rPr>
              <a:t>Splitting a shard is almost equivalent to reindexing your data. It’s a much heavier process than just copying a shard from one node to another.</a:t>
            </a:r>
            <a:endParaRPr sz="1150">
              <a:solidFill>
                <a:srgbClr val="3B4045"/>
              </a:solidFill>
              <a:highlight>
                <a:srgbClr val="FFFFFF"/>
              </a:highlight>
            </a:endParaRPr>
          </a:p>
          <a:p>
            <a:pPr indent="-301625" lvl="0" marL="749300" rtl="0" algn="l">
              <a:lnSpc>
                <a:spcPct val="115000"/>
              </a:lnSpc>
              <a:spcBef>
                <a:spcPts val="0"/>
              </a:spcBef>
              <a:spcAft>
                <a:spcPts val="0"/>
              </a:spcAft>
              <a:buClr>
                <a:srgbClr val="3B4045"/>
              </a:buClr>
              <a:buSzPts val="1150"/>
              <a:buChar char="●"/>
            </a:pPr>
            <a:r>
              <a:rPr lang="en" sz="1150">
                <a:solidFill>
                  <a:srgbClr val="3B4045"/>
                </a:solidFill>
                <a:highlight>
                  <a:srgbClr val="FFFFFF"/>
                </a:highlight>
              </a:rPr>
              <a:t>Splitting is exponential. You start with one shard, then split into two, and then four, eight, sixteen, and so on. Splitting doesn’t allow you to increase capacity by just 50%.</a:t>
            </a:r>
            <a:endParaRPr sz="1150">
              <a:solidFill>
                <a:srgbClr val="3B4045"/>
              </a:solidFill>
              <a:highlight>
                <a:srgbClr val="FFFFFF"/>
              </a:highlight>
            </a:endParaRPr>
          </a:p>
          <a:p>
            <a:pPr indent="-301625" lvl="0" marL="749300" rtl="0" algn="l">
              <a:lnSpc>
                <a:spcPct val="115000"/>
              </a:lnSpc>
              <a:spcBef>
                <a:spcPts val="0"/>
              </a:spcBef>
              <a:spcAft>
                <a:spcPts val="0"/>
              </a:spcAft>
              <a:buClr>
                <a:srgbClr val="3B4045"/>
              </a:buClr>
              <a:buSzPts val="1150"/>
              <a:buChar char="●"/>
            </a:pPr>
            <a:r>
              <a:rPr lang="en" sz="1150">
                <a:solidFill>
                  <a:srgbClr val="3B4045"/>
                </a:solidFill>
                <a:highlight>
                  <a:srgbClr val="FFFFFF"/>
                </a:highlight>
              </a:rPr>
              <a:t>Shard splitting requires you to have enough capacity to hold a second copy of your index. Usually, by the time you realize that you need to scale out, you don’t have enough free space left to perform the split.</a:t>
            </a:r>
            <a:endParaRPr sz="1150">
              <a:solidFill>
                <a:srgbClr val="3B4045"/>
              </a:solidFill>
              <a:highlight>
                <a:srgbClr val="FFFFFF"/>
              </a:highlight>
            </a:endParaRPr>
          </a:p>
          <a:p>
            <a:pPr indent="0" lvl="0" marL="0" rtl="0" algn="l">
              <a:lnSpc>
                <a:spcPct val="115000"/>
              </a:lnSpc>
              <a:spcBef>
                <a:spcPts val="1200"/>
              </a:spcBef>
              <a:spcAft>
                <a:spcPts val="0"/>
              </a:spcAft>
              <a:buNone/>
            </a:pPr>
            <a:r>
              <a:rPr lang="en" sz="1150">
                <a:solidFill>
                  <a:srgbClr val="3B4045"/>
                </a:solidFill>
                <a:highlight>
                  <a:srgbClr val="FFFFFF"/>
                </a:highlight>
              </a:rPr>
              <a:t>In a way, Elasticsearch does support shard splitting. You can always reindex your data to a new index with the appropriate number of shards (see Reindexing Your Data). It is still a more intensive process than moving shards around, and still requires enough free space to complete, but at least you can control the number of shards in the new index.</a:t>
            </a:r>
            <a:endParaRPr sz="1150">
              <a:solidFill>
                <a:srgbClr val="3B4045"/>
              </a:solidFill>
              <a:highlight>
                <a:srgbClr val="FFFFFF"/>
              </a:highlight>
            </a:endParaRPr>
          </a:p>
          <a:p>
            <a:pPr indent="0" lvl="0" marL="0" rtl="0" algn="l">
              <a:spcBef>
                <a:spcPts val="0"/>
              </a:spcBef>
              <a:spcAft>
                <a:spcPts val="0"/>
              </a:spcAft>
              <a:buNone/>
            </a:pPr>
            <a:r>
              <a:t/>
            </a:r>
            <a:endParaRPr/>
          </a:p>
        </p:txBody>
      </p:sp>
      <p:sp>
        <p:nvSpPr>
          <p:cNvPr id="1122" name="Google Shape;1122;g2f87ee2fc4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28b06da6221_0_1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g28b06da6221_0_10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8b0778715e_1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(Tie the analogy to OpenSearch)</a:t>
            </a:r>
            <a:br>
              <a:rPr lang="en" sz="1300">
                <a:solidFill>
                  <a:schemeClr val="dk1"/>
                </a:solidFill>
              </a:rPr>
            </a:br>
            <a:br>
              <a:rPr lang="en" sz="1300">
                <a:solidFill>
                  <a:schemeClr val="dk1"/>
                </a:solidFill>
              </a:rPr>
            </a:br>
            <a:r>
              <a:rPr lang="en" sz="1300">
                <a:solidFill>
                  <a:schemeClr val="dk1"/>
                </a:solidFill>
              </a:rPr>
              <a:t>OpenSearch provides ways to scale horizontally. </a:t>
            </a:r>
            <a:endParaRPr sz="1300">
              <a:solidFill>
                <a:schemeClr val="dk1"/>
              </a:solidFill>
            </a:endParaRPr>
          </a:p>
          <a:p>
            <a:pPr indent="0" lvl="0" marL="0" rtl="0" algn="l">
              <a:spcBef>
                <a:spcPts val="0"/>
              </a:spcBef>
              <a:spcAft>
                <a:spcPts val="0"/>
              </a:spcAft>
              <a:buClr>
                <a:schemeClr val="dk1"/>
              </a:buClr>
              <a:buSzPts val="1100"/>
              <a:buFont typeface="Arial"/>
              <a:buNone/>
            </a:pPr>
            <a:r>
              <a:t/>
            </a:r>
            <a:endParaRPr sz="1300">
              <a:solidFill>
                <a:schemeClr val="dk1"/>
              </a:solidFill>
            </a:endParaRPr>
          </a:p>
          <a:p>
            <a:pPr indent="0" lvl="0" marL="0" rtl="0" algn="l">
              <a:spcBef>
                <a:spcPts val="0"/>
              </a:spcBef>
              <a:spcAft>
                <a:spcPts val="0"/>
              </a:spcAft>
              <a:buClr>
                <a:schemeClr val="dk1"/>
              </a:buClr>
              <a:buSzPts val="1100"/>
              <a:buFont typeface="Arial"/>
              <a:buNone/>
            </a:pPr>
            <a:r>
              <a:rPr lang="en" sz="1300">
                <a:solidFill>
                  <a:schemeClr val="dk1"/>
                </a:solidFill>
              </a:rPr>
              <a:t>Knowing how to scale a cluster is more than just adding and removing nodes.</a:t>
            </a:r>
            <a:br>
              <a:rPr lang="en" sz="1300">
                <a:solidFill>
                  <a:schemeClr val="dk1"/>
                </a:solidFill>
              </a:rPr>
            </a:br>
            <a:endParaRPr/>
          </a:p>
        </p:txBody>
      </p:sp>
      <p:sp>
        <p:nvSpPr>
          <p:cNvPr id="271" name="Google Shape;271;g28b0778715e_1_2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8b0778715e_1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rPr>
              <a:t>My name is Amitai Stern, I live in Sunnyvale, California, I’m a member of the OpenSearch Technical Steering Committee, I’m the</a:t>
            </a:r>
            <a:r>
              <a:rPr lang="en" sz="1300">
                <a:solidFill>
                  <a:schemeClr val="dk1"/>
                </a:solidFill>
              </a:rPr>
              <a:t> team lead of</a:t>
            </a:r>
            <a:r>
              <a:rPr lang="en" sz="1300">
                <a:solidFill>
                  <a:schemeClr val="dk1"/>
                </a:solidFill>
              </a:rPr>
              <a:t> telemetry storage at Logz.io, in charge of the several dozen OpenSearch clusters across many regions, with petabytes of customers’ logging and tracing data, in addition to customers’ monitoring data on Thanos and on M3db clusters.</a:t>
            </a:r>
            <a:br>
              <a:rPr lang="en" sz="1300">
                <a:solidFill>
                  <a:schemeClr val="dk1"/>
                </a:solidFill>
              </a:rPr>
            </a:br>
            <a:br>
              <a:rPr lang="en" sz="1300">
                <a:solidFill>
                  <a:schemeClr val="dk1"/>
                </a:solidFill>
              </a:rPr>
            </a:br>
            <a:r>
              <a:rPr lang="en" sz="1300">
                <a:solidFill>
                  <a:schemeClr val="dk1"/>
                </a:solidFill>
              </a:rPr>
              <a:t>A benefit I wish for you to have gained from this talk is clarity around scaling OpenSearch so you can plan for it actively rather than be </a:t>
            </a:r>
            <a:r>
              <a:rPr lang="en" sz="1300">
                <a:solidFill>
                  <a:schemeClr val="dk1"/>
                </a:solidFill>
              </a:rPr>
              <a:t>unpleasantly surprised.</a:t>
            </a:r>
            <a:r>
              <a:rPr lang="en" sz="1300">
                <a:solidFill>
                  <a:schemeClr val="dk1"/>
                </a:solidFill>
              </a:rPr>
              <a:t> Perhaps a better intuition for what it would take to implement </a:t>
            </a:r>
            <a:r>
              <a:rPr lang="en" sz="1300">
                <a:solidFill>
                  <a:schemeClr val="dk1"/>
                </a:solidFill>
              </a:rPr>
              <a:t>auto-scaling</a:t>
            </a:r>
            <a:r>
              <a:rPr lang="en" sz="1300">
                <a:solidFill>
                  <a:schemeClr val="dk1"/>
                </a:solidFill>
              </a:rPr>
              <a:t>.</a:t>
            </a:r>
            <a:endParaRPr/>
          </a:p>
        </p:txBody>
      </p:sp>
      <p:sp>
        <p:nvSpPr>
          <p:cNvPr id="297" name="Google Shape;297;g28b0778715e_1_2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8b06da622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lnSpc>
                <a:spcPct val="115000"/>
              </a:lnSpc>
              <a:spcBef>
                <a:spcPts val="1200"/>
              </a:spcBef>
              <a:spcAft>
                <a:spcPts val="0"/>
              </a:spcAft>
              <a:buClr>
                <a:schemeClr val="dk1"/>
              </a:buClr>
              <a:buSzPts val="1100"/>
              <a:buFont typeface="Arial"/>
              <a:buNone/>
            </a:pPr>
            <a:r>
              <a:rPr lang="en"/>
              <a:t>Over time, things change in a database:</a:t>
            </a:r>
            <a:endParaRPr/>
          </a:p>
          <a:p>
            <a:pPr indent="0" lvl="0" marL="0" rtl="0" algn="l">
              <a:lnSpc>
                <a:spcPct val="115000"/>
              </a:lnSpc>
              <a:spcBef>
                <a:spcPts val="1200"/>
              </a:spcBef>
              <a:spcAft>
                <a:spcPts val="0"/>
              </a:spcAft>
              <a:buClr>
                <a:schemeClr val="dk1"/>
              </a:buClr>
              <a:buSzPts val="1100"/>
              <a:buFont typeface="Arial"/>
              <a:buNone/>
            </a:pPr>
            <a:r>
              <a:rPr lang="en"/>
              <a:t>					</a:t>
            </a:r>
            <a:endParaRPr/>
          </a:p>
          <a:p>
            <a:pPr indent="-298450" lvl="0" marL="457200" rtl="0" algn="l">
              <a:lnSpc>
                <a:spcPct val="115000"/>
              </a:lnSpc>
              <a:spcBef>
                <a:spcPts val="1200"/>
              </a:spcBef>
              <a:spcAft>
                <a:spcPts val="0"/>
              </a:spcAft>
              <a:buClr>
                <a:schemeClr val="dk1"/>
              </a:buClr>
              <a:buSzPts val="1100"/>
              <a:buChar char="●"/>
            </a:pPr>
            <a:r>
              <a:rPr lang="en"/>
              <a:t>						 							</a:t>
            </a:r>
            <a:br>
              <a:rPr lang="en"/>
            </a:br>
            <a:r>
              <a:rPr lang="en"/>
              <a:t>The query throughput increases, so you want to add more CPUs to handle the load.</a:t>
            </a:r>
            <a:br>
              <a:rPr lang="en"/>
            </a:br>
            <a:r>
              <a:rPr lang="en"/>
              <a:t> 						</a:t>
            </a:r>
            <a:endParaRPr/>
          </a:p>
          <a:p>
            <a:pPr indent="-298450" lvl="0" marL="457200" rtl="0" algn="l">
              <a:lnSpc>
                <a:spcPct val="115000"/>
              </a:lnSpc>
              <a:spcBef>
                <a:spcPts val="0"/>
              </a:spcBef>
              <a:spcAft>
                <a:spcPts val="0"/>
              </a:spcAft>
              <a:buClr>
                <a:schemeClr val="dk1"/>
              </a:buClr>
              <a:buSzPts val="1100"/>
              <a:buChar char="●"/>
            </a:pPr>
            <a:r>
              <a:rPr lang="en"/>
              <a:t>						 							</a:t>
            </a:r>
            <a:br>
              <a:rPr lang="en"/>
            </a:br>
            <a:r>
              <a:rPr lang="en"/>
              <a:t>The dataset size increases, so you want to add more disks and RAM to store it.</a:t>
            </a:r>
            <a:br>
              <a:rPr lang="en"/>
            </a:br>
            <a:r>
              <a:rPr lang="en"/>
              <a:t> 						</a:t>
            </a:r>
            <a:endParaRPr/>
          </a:p>
          <a:p>
            <a:pPr indent="-298450" lvl="0" marL="457200" rtl="0" algn="l">
              <a:lnSpc>
                <a:spcPct val="115000"/>
              </a:lnSpc>
              <a:spcBef>
                <a:spcPts val="0"/>
              </a:spcBef>
              <a:spcAft>
                <a:spcPts val="0"/>
              </a:spcAft>
              <a:buClr>
                <a:schemeClr val="dk1"/>
              </a:buClr>
              <a:buSzPts val="1100"/>
              <a:buChar char="●"/>
            </a:pPr>
            <a:r>
              <a:rPr lang="en"/>
              <a:t>						 							</a:t>
            </a:r>
            <a:br>
              <a:rPr lang="en"/>
            </a:br>
            <a:r>
              <a:rPr lang="en"/>
              <a:t>A machine fails, and other machines need to take over the failed machine’s responsibilities. </a:t>
            </a:r>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do we expect to be the result of scaling out? </a:t>
            </a:r>
            <a:endParaRPr/>
          </a:p>
          <a:p>
            <a:pPr indent="0" lvl="0" marL="0" rtl="0" algn="l">
              <a:spcBef>
                <a:spcPts val="0"/>
              </a:spcBef>
              <a:spcAft>
                <a:spcPts val="0"/>
              </a:spcAft>
              <a:buNone/>
            </a:pPr>
            <a:r>
              <a:rPr lang="en"/>
              <a:t>1 node can handle x load -&gt; 10 nodes can handle 10x load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the load is not spread out evenly that condition is not met</a:t>
            </a:r>
            <a:endParaRPr/>
          </a:p>
          <a:p>
            <a:pPr indent="0" lvl="0" marL="0" rtl="0" algn="l">
              <a:spcBef>
                <a:spcPts val="0"/>
              </a:spcBef>
              <a:spcAft>
                <a:spcPts val="0"/>
              </a:spcAft>
              <a:buNone/>
            </a:pPr>
            <a:r>
              <a:rPr lang="en"/>
              <a:t>So we need to make sure that when we scale-out and scale-in the load is still spread out as evenly as possible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Hot spot - when one node has disproportionately high load</a:t>
            </a:r>
            <a:endParaRPr/>
          </a:p>
          <a:p>
            <a:pPr indent="0" lvl="0" marL="0" rtl="0" algn="l">
              <a:spcBef>
                <a:spcPts val="0"/>
              </a:spcBef>
              <a:spcAft>
                <a:spcPts val="0"/>
              </a:spcAft>
              <a:buNone/>
            </a:pPr>
            <a:br>
              <a:rPr lang="en" sz="1200">
                <a:solidFill>
                  <a:schemeClr val="dk1"/>
                </a:solidFill>
              </a:rPr>
            </a:br>
            <a:endParaRPr/>
          </a:p>
        </p:txBody>
      </p:sp>
      <p:sp>
        <p:nvSpPr>
          <p:cNvPr id="304" name="Google Shape;304;g28b06da6221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03e18af39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t>
            </a:r>
            <a:br>
              <a:rPr lang="en">
                <a:solidFill>
                  <a:schemeClr val="dk1"/>
                </a:solidFill>
              </a:rPr>
            </a:br>
            <a:r>
              <a:rPr lang="en">
                <a:solidFill>
                  <a:schemeClr val="dk1"/>
                </a:solidFill>
              </a:rPr>
              <a:t>How are documents distributed among the opensearch shards?</a:t>
            </a:r>
            <a:endParaRPr>
              <a:solidFill>
                <a:schemeClr val="dk1"/>
              </a:solidFill>
            </a:endParaRPr>
          </a:p>
          <a:p>
            <a:pPr indent="0" lvl="0" marL="0" rtl="0" algn="l">
              <a:lnSpc>
                <a:spcPct val="115000"/>
              </a:lnSpc>
              <a:spcBef>
                <a:spcPts val="1200"/>
              </a:spcBef>
              <a:spcAft>
                <a:spcPts val="0"/>
              </a:spcAft>
              <a:buNone/>
            </a:pPr>
            <a:r>
              <a:rPr lang="en" sz="1200">
                <a:solidFill>
                  <a:schemeClr val="dk1"/>
                </a:solidFill>
              </a:rPr>
              <a:t>How not to do it: hash mod N</a:t>
            </a:r>
            <a:br>
              <a:rPr lang="en">
                <a:solidFill>
                  <a:schemeClr val="dk1"/>
                </a:solidFill>
              </a:rPr>
            </a:br>
            <a:r>
              <a:rPr lang="en">
                <a:solidFill>
                  <a:schemeClr val="dk1"/>
                </a:solidFill>
              </a:rPr>
              <a:t>The problem with the </a:t>
            </a:r>
            <a:r>
              <a:rPr i="1" lang="en">
                <a:solidFill>
                  <a:schemeClr val="dk1"/>
                </a:solidFill>
              </a:rPr>
              <a:t>mod N </a:t>
            </a:r>
            <a:r>
              <a:rPr lang="en">
                <a:solidFill>
                  <a:schemeClr val="dk1"/>
                </a:solidFill>
              </a:rPr>
              <a:t>approach is that if the number of nodes </a:t>
            </a:r>
            <a:r>
              <a:rPr i="1" lang="en">
                <a:solidFill>
                  <a:schemeClr val="dk1"/>
                </a:solidFill>
              </a:rPr>
              <a:t>N </a:t>
            </a:r>
            <a:r>
              <a:rPr lang="en">
                <a:solidFill>
                  <a:schemeClr val="dk1"/>
                </a:solidFill>
              </a:rPr>
              <a:t>changes, most of the keys will need to be moved from one node to another. </a:t>
            </a:r>
            <a:br>
              <a:rPr lang="en">
                <a:solidFill>
                  <a:schemeClr val="dk1"/>
                </a:solidFill>
              </a:rPr>
            </a:br>
            <a:endParaRPr>
              <a:solidFill>
                <a:schemeClr val="dk1"/>
              </a:solidFill>
            </a:endParaRPr>
          </a:p>
          <a:p>
            <a:pPr indent="0" lvl="0" marL="0" rtl="0" algn="l">
              <a:lnSpc>
                <a:spcPct val="115000"/>
              </a:lnSpc>
              <a:spcBef>
                <a:spcPts val="1200"/>
              </a:spcBef>
              <a:spcAft>
                <a:spcPts val="1200"/>
              </a:spcAft>
              <a:buNone/>
            </a:pPr>
            <a:r>
              <a:rPr lang="en" sz="1200">
                <a:solidFill>
                  <a:schemeClr val="dk1"/>
                </a:solidFill>
              </a:rPr>
              <a:t>Fixed number of partitions - </a:t>
            </a:r>
            <a:br>
              <a:rPr lang="en" sz="1200">
                <a:solidFill>
                  <a:schemeClr val="dk1"/>
                </a:solidFill>
              </a:rPr>
            </a:br>
            <a:r>
              <a:rPr lang="en" sz="1200">
                <a:solidFill>
                  <a:schemeClr val="dk1"/>
                </a:solidFill>
              </a:rPr>
              <a:t>Fortunately, there is a fairly simple solution: create many more partitions than there are nodes, and assign several partitions to each node</a:t>
            </a:r>
            <a:br>
              <a:rPr lang="en" sz="1200">
                <a:solidFill>
                  <a:schemeClr val="dk1"/>
                </a:solidFill>
              </a:rPr>
            </a:br>
            <a:endParaRPr/>
          </a:p>
        </p:txBody>
      </p:sp>
      <p:sp>
        <p:nvSpPr>
          <p:cNvPr id="317" name="Google Shape;317;g303e18af393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03e18af393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t>
            </a:r>
            <a:br>
              <a:rPr lang="en">
                <a:solidFill>
                  <a:schemeClr val="dk1"/>
                </a:solidFill>
              </a:rPr>
            </a:br>
            <a:r>
              <a:rPr lang="en">
                <a:solidFill>
                  <a:schemeClr val="dk1"/>
                </a:solidFill>
              </a:rPr>
              <a:t>How is are documents distributed among the opensearch shards?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How not to do it: hash mod N</a:t>
            </a:r>
            <a:br>
              <a:rPr lang="en">
                <a:solidFill>
                  <a:schemeClr val="dk1"/>
                </a:solidFill>
              </a:rPr>
            </a:br>
            <a:r>
              <a:rPr lang="en">
                <a:solidFill>
                  <a:schemeClr val="dk1"/>
                </a:solidFill>
              </a:rPr>
              <a:t>The problem with the </a:t>
            </a:r>
            <a:r>
              <a:rPr i="1" lang="en">
                <a:solidFill>
                  <a:schemeClr val="dk1"/>
                </a:solidFill>
              </a:rPr>
              <a:t>mod N </a:t>
            </a:r>
            <a:r>
              <a:rPr lang="en">
                <a:solidFill>
                  <a:schemeClr val="dk1"/>
                </a:solidFill>
              </a:rPr>
              <a:t>approach is that if the number of nodes </a:t>
            </a:r>
            <a:r>
              <a:rPr i="1" lang="en">
                <a:solidFill>
                  <a:schemeClr val="dk1"/>
                </a:solidFill>
              </a:rPr>
              <a:t>N </a:t>
            </a:r>
            <a:r>
              <a:rPr lang="en">
                <a:solidFill>
                  <a:schemeClr val="dk1"/>
                </a:solidFill>
              </a:rPr>
              <a:t>changes, most of the keys will need to be moved from one node to another. </a:t>
            </a:r>
            <a:br>
              <a:rPr lang="en">
                <a:solidFill>
                  <a:schemeClr val="dk1"/>
                </a:solidFill>
              </a:rPr>
            </a:b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 sz="1200">
                <a:solidFill>
                  <a:schemeClr val="dk1"/>
                </a:solidFill>
              </a:rPr>
              <a:t>Fixed number of partitions - </a:t>
            </a:r>
            <a:br>
              <a:rPr lang="en" sz="1200">
                <a:solidFill>
                  <a:schemeClr val="dk1"/>
                </a:solidFill>
              </a:rPr>
            </a:br>
            <a:r>
              <a:rPr lang="en" sz="1200">
                <a:solidFill>
                  <a:schemeClr val="dk1"/>
                </a:solidFill>
              </a:rPr>
              <a:t>Fortunately, there is a fairly simple solution: create many more partitions than there are nodes, and assign several partitions to each node</a:t>
            </a:r>
            <a:endParaRPr/>
          </a:p>
        </p:txBody>
      </p:sp>
      <p:sp>
        <p:nvSpPr>
          <p:cNvPr id="338" name="Google Shape;338;g303e18af393_0_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_V1">
  <p:cSld name="1_Title Slide_V1">
    <p:spTree>
      <p:nvGrpSpPr>
        <p:cNvPr id="54" name="Shape 54"/>
        <p:cNvGrpSpPr/>
        <p:nvPr/>
      </p:nvGrpSpPr>
      <p:grpSpPr>
        <a:xfrm>
          <a:off x="0" y="0"/>
          <a:ext cx="0" cy="0"/>
          <a:chOff x="0" y="0"/>
          <a:chExt cx="0" cy="0"/>
        </a:xfrm>
      </p:grpSpPr>
      <p:pic>
        <p:nvPicPr>
          <p:cNvPr id="55" name="Google Shape;55;p14"/>
          <p:cNvPicPr preferRelativeResize="0"/>
          <p:nvPr/>
        </p:nvPicPr>
        <p:blipFill rotWithShape="1">
          <a:blip r:embed="rId2">
            <a:alphaModFix/>
          </a:blip>
          <a:srcRect b="0" l="0" r="0" t="0"/>
          <a:stretch/>
        </p:blipFill>
        <p:spPr>
          <a:xfrm>
            <a:off x="0" y="321"/>
            <a:ext cx="9143999" cy="5142857"/>
          </a:xfrm>
          <a:prstGeom prst="rect">
            <a:avLst/>
          </a:prstGeom>
          <a:noFill/>
          <a:ln>
            <a:noFill/>
          </a:ln>
        </p:spPr>
      </p:pic>
      <p:sp>
        <p:nvSpPr>
          <p:cNvPr id="56" name="Google Shape;56;p14"/>
          <p:cNvSpPr txBox="1"/>
          <p:nvPr>
            <p:ph type="ctrTitle"/>
          </p:nvPr>
        </p:nvSpPr>
        <p:spPr>
          <a:xfrm>
            <a:off x="303003" y="3723270"/>
            <a:ext cx="6858000" cy="1231118"/>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CFE7FF"/>
              </a:buClr>
              <a:buSzPts val="3600"/>
              <a:buFont typeface="Open Sans ExtraBold"/>
              <a:buNone/>
              <a:defRPr b="0" sz="3600">
                <a:solidFill>
                  <a:srgbClr val="CFE7FF"/>
                </a:solidFill>
                <a:latin typeface="Open Sans ExtraBold"/>
                <a:ea typeface="Open Sans ExtraBold"/>
                <a:cs typeface="Open Sans ExtraBold"/>
                <a:sym typeface="Open Sans ExtraBol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V1">
  <p:cSld name="Title Slide_V1">
    <p:spTree>
      <p:nvGrpSpPr>
        <p:cNvPr id="57" name="Shape 57"/>
        <p:cNvGrpSpPr/>
        <p:nvPr/>
      </p:nvGrpSpPr>
      <p:grpSpPr>
        <a:xfrm>
          <a:off x="0" y="0"/>
          <a:ext cx="0" cy="0"/>
          <a:chOff x="0" y="0"/>
          <a:chExt cx="0" cy="0"/>
        </a:xfrm>
      </p:grpSpPr>
      <p:pic>
        <p:nvPicPr>
          <p:cNvPr id="58" name="Google Shape;58;p15"/>
          <p:cNvPicPr preferRelativeResize="0"/>
          <p:nvPr/>
        </p:nvPicPr>
        <p:blipFill rotWithShape="1">
          <a:blip r:embed="rId2">
            <a:alphaModFix/>
          </a:blip>
          <a:srcRect b="0" l="0" r="0" t="0"/>
          <a:stretch/>
        </p:blipFill>
        <p:spPr>
          <a:xfrm>
            <a:off x="0" y="321"/>
            <a:ext cx="9143999" cy="5142857"/>
          </a:xfrm>
          <a:prstGeom prst="rect">
            <a:avLst/>
          </a:prstGeom>
          <a:noFill/>
          <a:ln>
            <a:noFill/>
          </a:ln>
        </p:spPr>
      </p:pic>
      <p:sp>
        <p:nvSpPr>
          <p:cNvPr id="59" name="Google Shape;59;p15"/>
          <p:cNvSpPr txBox="1"/>
          <p:nvPr>
            <p:ph type="ctrTitle"/>
          </p:nvPr>
        </p:nvSpPr>
        <p:spPr>
          <a:xfrm>
            <a:off x="384954" y="376220"/>
            <a:ext cx="4626993" cy="1231118"/>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CFE7FF"/>
              </a:buClr>
              <a:buSzPts val="3600"/>
              <a:buFont typeface="Open Sans ExtraBold"/>
              <a:buNone/>
              <a:defRPr b="0" sz="3600">
                <a:solidFill>
                  <a:srgbClr val="CFE7FF"/>
                </a:solidFill>
                <a:latin typeface="Open Sans ExtraBold"/>
                <a:ea typeface="Open Sans ExtraBold"/>
                <a:cs typeface="Open Sans ExtraBold"/>
                <a:sym typeface="Open Sans ExtraBol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V2">
  <p:cSld name="Title Slide_V2">
    <p:spTree>
      <p:nvGrpSpPr>
        <p:cNvPr id="60" name="Shape 60"/>
        <p:cNvGrpSpPr/>
        <p:nvPr/>
      </p:nvGrpSpPr>
      <p:grpSpPr>
        <a:xfrm>
          <a:off x="0" y="0"/>
          <a:ext cx="0" cy="0"/>
          <a:chOff x="0" y="0"/>
          <a:chExt cx="0" cy="0"/>
        </a:xfrm>
      </p:grpSpPr>
      <p:pic>
        <p:nvPicPr>
          <p:cNvPr id="61" name="Google Shape;61;p16"/>
          <p:cNvPicPr preferRelativeResize="0"/>
          <p:nvPr/>
        </p:nvPicPr>
        <p:blipFill rotWithShape="1">
          <a:blip r:embed="rId2">
            <a:alphaModFix/>
          </a:blip>
          <a:srcRect b="0" l="0" r="0" t="0"/>
          <a:stretch/>
        </p:blipFill>
        <p:spPr>
          <a:xfrm>
            <a:off x="0" y="321"/>
            <a:ext cx="9143999" cy="5142857"/>
          </a:xfrm>
          <a:prstGeom prst="rect">
            <a:avLst/>
          </a:prstGeom>
          <a:noFill/>
          <a:ln>
            <a:noFill/>
          </a:ln>
        </p:spPr>
      </p:pic>
      <p:sp>
        <p:nvSpPr>
          <p:cNvPr id="62" name="Google Shape;62;p16"/>
          <p:cNvSpPr txBox="1"/>
          <p:nvPr>
            <p:ph type="ctrTitle"/>
          </p:nvPr>
        </p:nvSpPr>
        <p:spPr>
          <a:xfrm>
            <a:off x="384954" y="375845"/>
            <a:ext cx="4938692" cy="1231118"/>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CFE7FF"/>
              </a:buClr>
              <a:buSzPts val="3600"/>
              <a:buFont typeface="Open Sans ExtraBold"/>
              <a:buNone/>
              <a:defRPr b="0" sz="3600">
                <a:solidFill>
                  <a:srgbClr val="CFE7FF"/>
                </a:solidFill>
                <a:latin typeface="Open Sans ExtraBold"/>
                <a:ea typeface="Open Sans ExtraBold"/>
                <a:cs typeface="Open Sans ExtraBold"/>
                <a:sym typeface="Open Sans ExtraBol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3" name="Google Shape;63;p16"/>
          <p:cNvSpPr txBox="1"/>
          <p:nvPr>
            <p:ph idx="1" type="body"/>
          </p:nvPr>
        </p:nvSpPr>
        <p:spPr>
          <a:xfrm>
            <a:off x="384954" y="1606962"/>
            <a:ext cx="4938693" cy="40838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800"/>
              <a:buFont typeface="Arial"/>
              <a:buNone/>
              <a:defRPr sz="1800">
                <a:solidFill>
                  <a:schemeClr val="lt1"/>
                </a:solidFill>
                <a:latin typeface="Open Sans ExtraBold"/>
                <a:ea typeface="Open Sans ExtraBold"/>
                <a:cs typeface="Open Sans ExtraBold"/>
                <a:sym typeface="Open Sans ExtraBold"/>
              </a:defRPr>
            </a:lvl1pPr>
            <a:lvl2pPr indent="-228600" lvl="1" marL="914400" algn="l">
              <a:lnSpc>
                <a:spcPct val="90000"/>
              </a:lnSpc>
              <a:spcBef>
                <a:spcPts val="400"/>
              </a:spcBef>
              <a:spcAft>
                <a:spcPts val="0"/>
              </a:spcAft>
              <a:buClr>
                <a:schemeClr val="lt1"/>
              </a:buClr>
              <a:buSzPts val="1800"/>
              <a:buNone/>
              <a:defRPr/>
            </a:lvl2pPr>
            <a:lvl3pPr indent="-228600" lvl="2" marL="1371600" algn="l">
              <a:lnSpc>
                <a:spcPct val="90000"/>
              </a:lnSpc>
              <a:spcBef>
                <a:spcPts val="400"/>
              </a:spcBef>
              <a:spcAft>
                <a:spcPts val="0"/>
              </a:spcAft>
              <a:buClr>
                <a:schemeClr val="lt1"/>
              </a:buClr>
              <a:buSzPts val="1500"/>
              <a:buNone/>
              <a:defRPr/>
            </a:lvl3pPr>
            <a:lvl4pPr indent="-228600" lvl="3" marL="1828800" algn="l">
              <a:lnSpc>
                <a:spcPct val="90000"/>
              </a:lnSpc>
              <a:spcBef>
                <a:spcPts val="400"/>
              </a:spcBef>
              <a:spcAft>
                <a:spcPts val="0"/>
              </a:spcAft>
              <a:buClr>
                <a:schemeClr val="lt1"/>
              </a:buClr>
              <a:buSzPts val="1400"/>
              <a:buNone/>
              <a:defRPr/>
            </a:lvl4pPr>
            <a:lvl5pPr indent="-228600" lvl="4" marL="2286000" algn="l">
              <a:lnSpc>
                <a:spcPct val="90000"/>
              </a:lnSpc>
              <a:spcBef>
                <a:spcPts val="400"/>
              </a:spcBef>
              <a:spcAft>
                <a:spcPts val="0"/>
              </a:spcAft>
              <a:buClr>
                <a:schemeClr val="lt1"/>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sentation">
  <p:cSld name="Presentation">
    <p:spTree>
      <p:nvGrpSpPr>
        <p:cNvPr id="64" name="Shape 64"/>
        <p:cNvGrpSpPr/>
        <p:nvPr/>
      </p:nvGrpSpPr>
      <p:grpSpPr>
        <a:xfrm>
          <a:off x="0" y="0"/>
          <a:ext cx="0" cy="0"/>
          <a:chOff x="0" y="0"/>
          <a:chExt cx="0" cy="0"/>
        </a:xfrm>
      </p:grpSpPr>
      <p:pic>
        <p:nvPicPr>
          <p:cNvPr id="65" name="Google Shape;65;p17"/>
          <p:cNvPicPr preferRelativeResize="0"/>
          <p:nvPr/>
        </p:nvPicPr>
        <p:blipFill rotWithShape="1">
          <a:blip r:embed="rId2">
            <a:alphaModFix/>
          </a:blip>
          <a:srcRect b="0" l="0" r="0" t="0"/>
          <a:stretch/>
        </p:blipFill>
        <p:spPr>
          <a:xfrm>
            <a:off x="0" y="321"/>
            <a:ext cx="9143999" cy="5142857"/>
          </a:xfrm>
          <a:prstGeom prst="rect">
            <a:avLst/>
          </a:prstGeom>
          <a:noFill/>
          <a:ln>
            <a:noFill/>
          </a:ln>
        </p:spPr>
      </p:pic>
      <p:sp>
        <p:nvSpPr>
          <p:cNvPr id="66" name="Google Shape;66;p17"/>
          <p:cNvSpPr txBox="1"/>
          <p:nvPr>
            <p:ph type="title"/>
          </p:nvPr>
        </p:nvSpPr>
        <p:spPr>
          <a:xfrm>
            <a:off x="324568" y="316683"/>
            <a:ext cx="7886700" cy="6858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CFE7FF"/>
              </a:buClr>
              <a:buSzPts val="4100"/>
              <a:buFont typeface="Open Sans ExtraBold"/>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7" name="Google Shape;67;p17"/>
          <p:cNvSpPr/>
          <p:nvPr/>
        </p:nvSpPr>
        <p:spPr>
          <a:xfrm>
            <a:off x="1349651" y="2024191"/>
            <a:ext cx="3466674" cy="608097"/>
          </a:xfrm>
          <a:prstGeom prst="roundRect">
            <a:avLst>
              <a:gd fmla="val 16667" name="adj"/>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sp>
        <p:nvSpPr>
          <p:cNvPr id="68" name="Google Shape;68;p17"/>
          <p:cNvSpPr/>
          <p:nvPr/>
        </p:nvSpPr>
        <p:spPr>
          <a:xfrm>
            <a:off x="1282796" y="1972465"/>
            <a:ext cx="3466674" cy="608097"/>
          </a:xfrm>
          <a:prstGeom prst="roundRect">
            <a:avLst>
              <a:gd fmla="val 16667" name="adj"/>
            </a:avLst>
          </a:prstGeom>
          <a:solidFill>
            <a:srgbClr val="9C4CC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200" u="none" cap="none" strike="noStrike">
              <a:solidFill>
                <a:schemeClr val="lt1"/>
              </a:solidFill>
              <a:latin typeface="Open Sans"/>
              <a:ea typeface="Open Sans"/>
              <a:cs typeface="Open Sans"/>
              <a:sym typeface="Open Sans"/>
            </a:endParaRPr>
          </a:p>
        </p:txBody>
      </p:sp>
      <p:sp>
        <p:nvSpPr>
          <p:cNvPr id="69" name="Google Shape;69;p17"/>
          <p:cNvSpPr/>
          <p:nvPr>
            <p:ph idx="2" type="pic"/>
          </p:nvPr>
        </p:nvSpPr>
        <p:spPr>
          <a:xfrm>
            <a:off x="324568" y="1688283"/>
            <a:ext cx="1228187" cy="1228187"/>
          </a:xfrm>
          <a:prstGeom prst="ellipse">
            <a:avLst/>
          </a:prstGeom>
          <a:solidFill>
            <a:schemeClr val="accent5"/>
          </a:solidFill>
          <a:ln cap="flat" cmpd="sng" w="38100">
            <a:solidFill>
              <a:srgbClr val="9C4CC1"/>
            </a:solidFill>
            <a:prstDash val="solid"/>
            <a:round/>
            <a:headEnd len="sm" w="sm" type="none"/>
            <a:tailEnd len="sm" w="sm" type="none"/>
          </a:ln>
        </p:spPr>
      </p:sp>
      <p:sp>
        <p:nvSpPr>
          <p:cNvPr id="70" name="Google Shape;70;p17"/>
          <p:cNvSpPr txBox="1"/>
          <p:nvPr>
            <p:ph idx="1" type="body"/>
          </p:nvPr>
        </p:nvSpPr>
        <p:spPr>
          <a:xfrm>
            <a:off x="1655329" y="2027287"/>
            <a:ext cx="3047708" cy="323176"/>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1" sz="1800" cap="small">
                <a:solidFill>
                  <a:schemeClr val="dk1"/>
                </a:solidFill>
                <a:latin typeface="Open Sans ExtraBold"/>
                <a:ea typeface="Open Sans ExtraBold"/>
                <a:cs typeface="Open Sans ExtraBold"/>
                <a:sym typeface="Open Sans ExtraBold"/>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1" name="Google Shape;71;p17"/>
          <p:cNvSpPr txBox="1"/>
          <p:nvPr>
            <p:ph idx="3" type="body"/>
          </p:nvPr>
        </p:nvSpPr>
        <p:spPr>
          <a:xfrm>
            <a:off x="1655329" y="2350462"/>
            <a:ext cx="3047708" cy="170257"/>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solidFill>
                  <a:schemeClr val="dk1"/>
                </a:solidFill>
              </a:defRPr>
            </a:lvl1pPr>
            <a:lvl2pPr indent="-298450" lvl="1" marL="914400" algn="l">
              <a:lnSpc>
                <a:spcPct val="90000"/>
              </a:lnSpc>
              <a:spcBef>
                <a:spcPts val="400"/>
              </a:spcBef>
              <a:spcAft>
                <a:spcPts val="0"/>
              </a:spcAft>
              <a:buClr>
                <a:schemeClr val="lt1"/>
              </a:buClr>
              <a:buSzPts val="1100"/>
              <a:buChar char="•"/>
              <a:defRPr sz="1100">
                <a:solidFill>
                  <a:schemeClr val="lt1"/>
                </a:solidFill>
              </a:defRPr>
            </a:lvl2pPr>
            <a:lvl3pPr indent="-285750" lvl="2" marL="1371600" algn="l">
              <a:lnSpc>
                <a:spcPct val="90000"/>
              </a:lnSpc>
              <a:spcBef>
                <a:spcPts val="400"/>
              </a:spcBef>
              <a:spcAft>
                <a:spcPts val="0"/>
              </a:spcAft>
              <a:buClr>
                <a:schemeClr val="lt1"/>
              </a:buClr>
              <a:buSzPts val="900"/>
              <a:buChar char="•"/>
              <a:defRPr sz="900">
                <a:solidFill>
                  <a:schemeClr val="lt1"/>
                </a:solidFill>
              </a:defRPr>
            </a:lvl3pPr>
            <a:lvl4pPr indent="-279400" lvl="3" marL="1828800" algn="l">
              <a:lnSpc>
                <a:spcPct val="90000"/>
              </a:lnSpc>
              <a:spcBef>
                <a:spcPts val="400"/>
              </a:spcBef>
              <a:spcAft>
                <a:spcPts val="0"/>
              </a:spcAft>
              <a:buClr>
                <a:schemeClr val="lt1"/>
              </a:buClr>
              <a:buSzPts val="800"/>
              <a:buChar char="•"/>
              <a:defRPr sz="800">
                <a:solidFill>
                  <a:schemeClr val="lt1"/>
                </a:solidFill>
              </a:defRPr>
            </a:lvl4pPr>
            <a:lvl5pPr indent="-279400" lvl="4" marL="2286000" algn="l">
              <a:lnSpc>
                <a:spcPct val="90000"/>
              </a:lnSpc>
              <a:spcBef>
                <a:spcPts val="400"/>
              </a:spcBef>
              <a:spcAft>
                <a:spcPts val="0"/>
              </a:spcAft>
              <a:buClr>
                <a:schemeClr val="lt1"/>
              </a:buClr>
              <a:buSzPts val="800"/>
              <a:buChar char="•"/>
              <a:defRPr sz="8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2" name="Google Shape;72;p17"/>
          <p:cNvSpPr txBox="1"/>
          <p:nvPr>
            <p:ph idx="4" type="body"/>
          </p:nvPr>
        </p:nvSpPr>
        <p:spPr>
          <a:xfrm>
            <a:off x="324568" y="1002483"/>
            <a:ext cx="7886700" cy="40838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2100"/>
              <a:buFont typeface="Arial"/>
              <a:buNone/>
              <a:defRPr>
                <a:solidFill>
                  <a:schemeClr val="lt1"/>
                </a:solidFill>
                <a:latin typeface="Open Sans ExtraBold"/>
                <a:ea typeface="Open Sans ExtraBold"/>
                <a:cs typeface="Open Sans ExtraBold"/>
                <a:sym typeface="Open Sans ExtraBold"/>
              </a:defRPr>
            </a:lvl1pPr>
            <a:lvl2pPr indent="-228600" lvl="1" marL="914400" algn="l">
              <a:lnSpc>
                <a:spcPct val="90000"/>
              </a:lnSpc>
              <a:spcBef>
                <a:spcPts val="400"/>
              </a:spcBef>
              <a:spcAft>
                <a:spcPts val="0"/>
              </a:spcAft>
              <a:buClr>
                <a:schemeClr val="lt1"/>
              </a:buClr>
              <a:buSzPts val="1800"/>
              <a:buNone/>
              <a:defRPr/>
            </a:lvl2pPr>
            <a:lvl3pPr indent="-228600" lvl="2" marL="1371600" algn="l">
              <a:lnSpc>
                <a:spcPct val="90000"/>
              </a:lnSpc>
              <a:spcBef>
                <a:spcPts val="400"/>
              </a:spcBef>
              <a:spcAft>
                <a:spcPts val="0"/>
              </a:spcAft>
              <a:buClr>
                <a:schemeClr val="lt1"/>
              </a:buClr>
              <a:buSzPts val="1500"/>
              <a:buNone/>
              <a:defRPr/>
            </a:lvl3pPr>
            <a:lvl4pPr indent="-228600" lvl="3" marL="1828800" algn="l">
              <a:lnSpc>
                <a:spcPct val="90000"/>
              </a:lnSpc>
              <a:spcBef>
                <a:spcPts val="400"/>
              </a:spcBef>
              <a:spcAft>
                <a:spcPts val="0"/>
              </a:spcAft>
              <a:buClr>
                <a:schemeClr val="lt1"/>
              </a:buClr>
              <a:buSzPts val="1400"/>
              <a:buNone/>
              <a:defRPr/>
            </a:lvl4pPr>
            <a:lvl5pPr indent="-228600" lvl="4" marL="2286000" algn="l">
              <a:lnSpc>
                <a:spcPct val="90000"/>
              </a:lnSpc>
              <a:spcBef>
                <a:spcPts val="400"/>
              </a:spcBef>
              <a:spcAft>
                <a:spcPts val="0"/>
              </a:spcAft>
              <a:buClr>
                <a:schemeClr val="lt1"/>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3" name="Google Shape;73;p17"/>
          <p:cNvSpPr/>
          <p:nvPr/>
        </p:nvSpPr>
        <p:spPr>
          <a:xfrm>
            <a:off x="3780142" y="3113275"/>
            <a:ext cx="3466674" cy="608097"/>
          </a:xfrm>
          <a:prstGeom prst="roundRect">
            <a:avLst>
              <a:gd fmla="val 16667" name="adj"/>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sp>
        <p:nvSpPr>
          <p:cNvPr id="74" name="Google Shape;74;p17"/>
          <p:cNvSpPr/>
          <p:nvPr/>
        </p:nvSpPr>
        <p:spPr>
          <a:xfrm>
            <a:off x="3713288" y="3061550"/>
            <a:ext cx="3466674" cy="608097"/>
          </a:xfrm>
          <a:prstGeom prst="roundRect">
            <a:avLst>
              <a:gd fmla="val 16667" name="adj"/>
            </a:avLst>
          </a:prstGeom>
          <a:solidFill>
            <a:srgbClr val="9C4CC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200" u="none" cap="none" strike="noStrike">
              <a:solidFill>
                <a:schemeClr val="lt1"/>
              </a:solidFill>
              <a:latin typeface="Open Sans"/>
              <a:ea typeface="Open Sans"/>
              <a:cs typeface="Open Sans"/>
              <a:sym typeface="Open Sans"/>
            </a:endParaRPr>
          </a:p>
        </p:txBody>
      </p:sp>
      <p:sp>
        <p:nvSpPr>
          <p:cNvPr id="75" name="Google Shape;75;p17"/>
          <p:cNvSpPr/>
          <p:nvPr>
            <p:ph idx="5" type="pic"/>
          </p:nvPr>
        </p:nvSpPr>
        <p:spPr>
          <a:xfrm>
            <a:off x="2755060" y="2777368"/>
            <a:ext cx="1228187" cy="1228186"/>
          </a:xfrm>
          <a:prstGeom prst="ellipse">
            <a:avLst/>
          </a:prstGeom>
          <a:solidFill>
            <a:schemeClr val="accent5"/>
          </a:solidFill>
          <a:ln cap="flat" cmpd="sng" w="38100">
            <a:solidFill>
              <a:srgbClr val="9C4CC1"/>
            </a:solidFill>
            <a:prstDash val="solid"/>
            <a:round/>
            <a:headEnd len="sm" w="sm" type="none"/>
            <a:tailEnd len="sm" w="sm" type="none"/>
          </a:ln>
        </p:spPr>
      </p:sp>
      <p:sp>
        <p:nvSpPr>
          <p:cNvPr id="76" name="Google Shape;76;p17"/>
          <p:cNvSpPr txBox="1"/>
          <p:nvPr>
            <p:ph idx="6" type="body"/>
          </p:nvPr>
        </p:nvSpPr>
        <p:spPr>
          <a:xfrm>
            <a:off x="4085822" y="3116372"/>
            <a:ext cx="3047708" cy="323176"/>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1" sz="1800" cap="small">
                <a:solidFill>
                  <a:schemeClr val="dk1"/>
                </a:solidFill>
                <a:latin typeface="Open Sans ExtraBold"/>
                <a:ea typeface="Open Sans ExtraBold"/>
                <a:cs typeface="Open Sans ExtraBold"/>
                <a:sym typeface="Open Sans ExtraBold"/>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 name="Google Shape;77;p17"/>
          <p:cNvSpPr txBox="1"/>
          <p:nvPr>
            <p:ph idx="7" type="body"/>
          </p:nvPr>
        </p:nvSpPr>
        <p:spPr>
          <a:xfrm>
            <a:off x="4085822" y="3439547"/>
            <a:ext cx="3047708" cy="170257"/>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solidFill>
                  <a:schemeClr val="dk1"/>
                </a:solidFill>
              </a:defRPr>
            </a:lvl1pPr>
            <a:lvl2pPr indent="-298450" lvl="1" marL="914400" algn="l">
              <a:lnSpc>
                <a:spcPct val="90000"/>
              </a:lnSpc>
              <a:spcBef>
                <a:spcPts val="400"/>
              </a:spcBef>
              <a:spcAft>
                <a:spcPts val="0"/>
              </a:spcAft>
              <a:buClr>
                <a:schemeClr val="lt1"/>
              </a:buClr>
              <a:buSzPts val="1100"/>
              <a:buChar char="•"/>
              <a:defRPr sz="1100">
                <a:solidFill>
                  <a:schemeClr val="lt1"/>
                </a:solidFill>
              </a:defRPr>
            </a:lvl2pPr>
            <a:lvl3pPr indent="-285750" lvl="2" marL="1371600" algn="l">
              <a:lnSpc>
                <a:spcPct val="90000"/>
              </a:lnSpc>
              <a:spcBef>
                <a:spcPts val="400"/>
              </a:spcBef>
              <a:spcAft>
                <a:spcPts val="0"/>
              </a:spcAft>
              <a:buClr>
                <a:schemeClr val="lt1"/>
              </a:buClr>
              <a:buSzPts val="900"/>
              <a:buChar char="•"/>
              <a:defRPr sz="900">
                <a:solidFill>
                  <a:schemeClr val="lt1"/>
                </a:solidFill>
              </a:defRPr>
            </a:lvl3pPr>
            <a:lvl4pPr indent="-279400" lvl="3" marL="1828800" algn="l">
              <a:lnSpc>
                <a:spcPct val="90000"/>
              </a:lnSpc>
              <a:spcBef>
                <a:spcPts val="400"/>
              </a:spcBef>
              <a:spcAft>
                <a:spcPts val="0"/>
              </a:spcAft>
              <a:buClr>
                <a:schemeClr val="lt1"/>
              </a:buClr>
              <a:buSzPts val="800"/>
              <a:buChar char="•"/>
              <a:defRPr sz="800">
                <a:solidFill>
                  <a:schemeClr val="lt1"/>
                </a:solidFill>
              </a:defRPr>
            </a:lvl4pPr>
            <a:lvl5pPr indent="-279400" lvl="4" marL="2286000" algn="l">
              <a:lnSpc>
                <a:spcPct val="90000"/>
              </a:lnSpc>
              <a:spcBef>
                <a:spcPts val="400"/>
              </a:spcBef>
              <a:spcAft>
                <a:spcPts val="0"/>
              </a:spcAft>
              <a:buClr>
                <a:schemeClr val="lt1"/>
              </a:buClr>
              <a:buSzPts val="800"/>
              <a:buChar char="•"/>
              <a:defRPr sz="8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resentation">
  <p:cSld name="1_Presentation">
    <p:spTree>
      <p:nvGrpSpPr>
        <p:cNvPr id="78" name="Shape 78"/>
        <p:cNvGrpSpPr/>
        <p:nvPr/>
      </p:nvGrpSpPr>
      <p:grpSpPr>
        <a:xfrm>
          <a:off x="0" y="0"/>
          <a:ext cx="0" cy="0"/>
          <a:chOff x="0" y="0"/>
          <a:chExt cx="0" cy="0"/>
        </a:xfrm>
      </p:grpSpPr>
      <p:pic>
        <p:nvPicPr>
          <p:cNvPr id="79" name="Google Shape;79;p18"/>
          <p:cNvPicPr preferRelativeResize="0"/>
          <p:nvPr/>
        </p:nvPicPr>
        <p:blipFill rotWithShape="1">
          <a:blip r:embed="rId2">
            <a:alphaModFix/>
          </a:blip>
          <a:srcRect b="0" l="0" r="0" t="0"/>
          <a:stretch/>
        </p:blipFill>
        <p:spPr>
          <a:xfrm>
            <a:off x="0" y="321"/>
            <a:ext cx="9143999" cy="5142857"/>
          </a:xfrm>
          <a:prstGeom prst="rect">
            <a:avLst/>
          </a:prstGeom>
          <a:noFill/>
          <a:ln>
            <a:noFill/>
          </a:ln>
        </p:spPr>
      </p:pic>
      <p:sp>
        <p:nvSpPr>
          <p:cNvPr id="80" name="Google Shape;80;p18"/>
          <p:cNvSpPr txBox="1"/>
          <p:nvPr>
            <p:ph type="title"/>
          </p:nvPr>
        </p:nvSpPr>
        <p:spPr>
          <a:xfrm>
            <a:off x="324568" y="316683"/>
            <a:ext cx="7886700" cy="6858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CFE7FF"/>
              </a:buClr>
              <a:buSzPts val="4100"/>
              <a:buFont typeface="Open Sans ExtraBold"/>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1" name="Google Shape;81;p18"/>
          <p:cNvSpPr/>
          <p:nvPr/>
        </p:nvSpPr>
        <p:spPr>
          <a:xfrm>
            <a:off x="1349651" y="2024191"/>
            <a:ext cx="5156296" cy="904478"/>
          </a:xfrm>
          <a:prstGeom prst="roundRect">
            <a:avLst>
              <a:gd fmla="val 16667" name="adj"/>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sp>
        <p:nvSpPr>
          <p:cNvPr id="82" name="Google Shape;82;p18"/>
          <p:cNvSpPr/>
          <p:nvPr/>
        </p:nvSpPr>
        <p:spPr>
          <a:xfrm>
            <a:off x="1282796" y="1972465"/>
            <a:ext cx="5156296" cy="904478"/>
          </a:xfrm>
          <a:prstGeom prst="roundRect">
            <a:avLst>
              <a:gd fmla="val 16667" name="adj"/>
            </a:avLst>
          </a:prstGeom>
          <a:solidFill>
            <a:srgbClr val="9C4CC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200" u="none" cap="none" strike="noStrike">
              <a:solidFill>
                <a:schemeClr val="lt1"/>
              </a:solidFill>
              <a:latin typeface="Open Sans"/>
              <a:ea typeface="Open Sans"/>
              <a:cs typeface="Open Sans"/>
              <a:sym typeface="Open Sans"/>
            </a:endParaRPr>
          </a:p>
        </p:txBody>
      </p:sp>
      <p:sp>
        <p:nvSpPr>
          <p:cNvPr id="83" name="Google Shape;83;p18"/>
          <p:cNvSpPr/>
          <p:nvPr>
            <p:ph idx="2" type="pic"/>
          </p:nvPr>
        </p:nvSpPr>
        <p:spPr>
          <a:xfrm>
            <a:off x="324568" y="1688282"/>
            <a:ext cx="1826792" cy="1826792"/>
          </a:xfrm>
          <a:prstGeom prst="ellipse">
            <a:avLst/>
          </a:prstGeom>
          <a:solidFill>
            <a:schemeClr val="accent5"/>
          </a:solidFill>
          <a:ln cap="flat" cmpd="sng" w="38100">
            <a:solidFill>
              <a:srgbClr val="9C4CC1"/>
            </a:solidFill>
            <a:prstDash val="solid"/>
            <a:round/>
            <a:headEnd len="sm" w="sm" type="none"/>
            <a:tailEnd len="sm" w="sm" type="none"/>
          </a:ln>
        </p:spPr>
      </p:sp>
      <p:sp>
        <p:nvSpPr>
          <p:cNvPr id="84" name="Google Shape;84;p18"/>
          <p:cNvSpPr txBox="1"/>
          <p:nvPr>
            <p:ph idx="1" type="body"/>
          </p:nvPr>
        </p:nvSpPr>
        <p:spPr>
          <a:xfrm>
            <a:off x="2324818" y="2027287"/>
            <a:ext cx="3863642" cy="480689"/>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1" sz="1800" cap="small">
                <a:solidFill>
                  <a:schemeClr val="dk1"/>
                </a:solidFill>
                <a:latin typeface="Open Sans ExtraBold"/>
                <a:ea typeface="Open Sans ExtraBold"/>
                <a:cs typeface="Open Sans ExtraBold"/>
                <a:sym typeface="Open Sans ExtraBold"/>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5" name="Google Shape;85;p18"/>
          <p:cNvSpPr txBox="1"/>
          <p:nvPr>
            <p:ph idx="3" type="body"/>
          </p:nvPr>
        </p:nvSpPr>
        <p:spPr>
          <a:xfrm>
            <a:off x="2324818" y="2538920"/>
            <a:ext cx="3863642" cy="253238"/>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solidFill>
                  <a:schemeClr val="dk1"/>
                </a:solidFill>
              </a:defRPr>
            </a:lvl1pPr>
            <a:lvl2pPr indent="-298450" lvl="1" marL="914400" algn="l">
              <a:lnSpc>
                <a:spcPct val="90000"/>
              </a:lnSpc>
              <a:spcBef>
                <a:spcPts val="400"/>
              </a:spcBef>
              <a:spcAft>
                <a:spcPts val="0"/>
              </a:spcAft>
              <a:buClr>
                <a:schemeClr val="lt1"/>
              </a:buClr>
              <a:buSzPts val="1100"/>
              <a:buChar char="•"/>
              <a:defRPr sz="1100">
                <a:solidFill>
                  <a:schemeClr val="lt1"/>
                </a:solidFill>
              </a:defRPr>
            </a:lvl2pPr>
            <a:lvl3pPr indent="-285750" lvl="2" marL="1371600" algn="l">
              <a:lnSpc>
                <a:spcPct val="90000"/>
              </a:lnSpc>
              <a:spcBef>
                <a:spcPts val="400"/>
              </a:spcBef>
              <a:spcAft>
                <a:spcPts val="0"/>
              </a:spcAft>
              <a:buClr>
                <a:schemeClr val="lt1"/>
              </a:buClr>
              <a:buSzPts val="900"/>
              <a:buChar char="•"/>
              <a:defRPr sz="900">
                <a:solidFill>
                  <a:schemeClr val="lt1"/>
                </a:solidFill>
              </a:defRPr>
            </a:lvl3pPr>
            <a:lvl4pPr indent="-279400" lvl="3" marL="1828800" algn="l">
              <a:lnSpc>
                <a:spcPct val="90000"/>
              </a:lnSpc>
              <a:spcBef>
                <a:spcPts val="400"/>
              </a:spcBef>
              <a:spcAft>
                <a:spcPts val="0"/>
              </a:spcAft>
              <a:buClr>
                <a:schemeClr val="lt1"/>
              </a:buClr>
              <a:buSzPts val="800"/>
              <a:buChar char="•"/>
              <a:defRPr sz="800">
                <a:solidFill>
                  <a:schemeClr val="lt1"/>
                </a:solidFill>
              </a:defRPr>
            </a:lvl4pPr>
            <a:lvl5pPr indent="-279400" lvl="4" marL="2286000" algn="l">
              <a:lnSpc>
                <a:spcPct val="90000"/>
              </a:lnSpc>
              <a:spcBef>
                <a:spcPts val="400"/>
              </a:spcBef>
              <a:spcAft>
                <a:spcPts val="0"/>
              </a:spcAft>
              <a:buClr>
                <a:schemeClr val="lt1"/>
              </a:buClr>
              <a:buSzPts val="800"/>
              <a:buChar char="•"/>
              <a:defRPr sz="8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6" name="Google Shape;86;p18"/>
          <p:cNvSpPr txBox="1"/>
          <p:nvPr>
            <p:ph idx="4" type="body"/>
          </p:nvPr>
        </p:nvSpPr>
        <p:spPr>
          <a:xfrm>
            <a:off x="324568" y="1002483"/>
            <a:ext cx="7886700" cy="40838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2100"/>
              <a:buFont typeface="Arial"/>
              <a:buNone/>
              <a:defRPr>
                <a:solidFill>
                  <a:schemeClr val="lt1"/>
                </a:solidFill>
                <a:latin typeface="Open Sans ExtraBold"/>
                <a:ea typeface="Open Sans ExtraBold"/>
                <a:cs typeface="Open Sans ExtraBold"/>
                <a:sym typeface="Open Sans ExtraBold"/>
              </a:defRPr>
            </a:lvl1pPr>
            <a:lvl2pPr indent="-228600" lvl="1" marL="914400" algn="l">
              <a:lnSpc>
                <a:spcPct val="90000"/>
              </a:lnSpc>
              <a:spcBef>
                <a:spcPts val="400"/>
              </a:spcBef>
              <a:spcAft>
                <a:spcPts val="0"/>
              </a:spcAft>
              <a:buClr>
                <a:schemeClr val="lt1"/>
              </a:buClr>
              <a:buSzPts val="1800"/>
              <a:buNone/>
              <a:defRPr/>
            </a:lvl2pPr>
            <a:lvl3pPr indent="-228600" lvl="2" marL="1371600" algn="l">
              <a:lnSpc>
                <a:spcPct val="90000"/>
              </a:lnSpc>
              <a:spcBef>
                <a:spcPts val="400"/>
              </a:spcBef>
              <a:spcAft>
                <a:spcPts val="0"/>
              </a:spcAft>
              <a:buClr>
                <a:schemeClr val="lt1"/>
              </a:buClr>
              <a:buSzPts val="1500"/>
              <a:buNone/>
              <a:defRPr/>
            </a:lvl3pPr>
            <a:lvl4pPr indent="-228600" lvl="3" marL="1828800" algn="l">
              <a:lnSpc>
                <a:spcPct val="90000"/>
              </a:lnSpc>
              <a:spcBef>
                <a:spcPts val="400"/>
              </a:spcBef>
              <a:spcAft>
                <a:spcPts val="0"/>
              </a:spcAft>
              <a:buClr>
                <a:schemeClr val="lt1"/>
              </a:buClr>
              <a:buSzPts val="1400"/>
              <a:buNone/>
              <a:defRPr/>
            </a:lvl4pPr>
            <a:lvl5pPr indent="-228600" lvl="4" marL="2286000" algn="l">
              <a:lnSpc>
                <a:spcPct val="90000"/>
              </a:lnSpc>
              <a:spcBef>
                <a:spcPts val="400"/>
              </a:spcBef>
              <a:spcAft>
                <a:spcPts val="0"/>
              </a:spcAft>
              <a:buClr>
                <a:schemeClr val="lt1"/>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7" name="Shape 87"/>
        <p:cNvGrpSpPr/>
        <p:nvPr/>
      </p:nvGrpSpPr>
      <p:grpSpPr>
        <a:xfrm>
          <a:off x="0" y="0"/>
          <a:ext cx="0" cy="0"/>
          <a:chOff x="0" y="0"/>
          <a:chExt cx="0" cy="0"/>
        </a:xfrm>
      </p:grpSpPr>
      <p:sp>
        <p:nvSpPr>
          <p:cNvPr id="88" name="Google Shape;88;p19"/>
          <p:cNvSpPr txBox="1"/>
          <p:nvPr>
            <p:ph type="ctrTitle"/>
          </p:nvPr>
        </p:nvSpPr>
        <p:spPr>
          <a:xfrm>
            <a:off x="640899" y="3335774"/>
            <a:ext cx="6858000" cy="1231118"/>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rgbClr val="CFE7FF"/>
              </a:buClr>
              <a:buSzPts val="7200"/>
              <a:buFont typeface="Open Sans ExtraBold"/>
              <a:buNone/>
              <a:defRPr b="0" sz="7200">
                <a:solidFill>
                  <a:srgbClr val="CFE7FF"/>
                </a:solidFill>
                <a:latin typeface="Open Sans ExtraBold"/>
                <a:ea typeface="Open Sans ExtraBold"/>
                <a:cs typeface="Open Sans ExtraBold"/>
                <a:sym typeface="Open Sans ExtraBol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9" name="Google Shape;89;p19"/>
          <p:cNvSpPr txBox="1"/>
          <p:nvPr>
            <p:ph idx="1" type="subTitle"/>
          </p:nvPr>
        </p:nvSpPr>
        <p:spPr>
          <a:xfrm>
            <a:off x="640899" y="2770256"/>
            <a:ext cx="6858000" cy="565519"/>
          </a:xfrm>
          <a:prstGeom prst="rect">
            <a:avLst/>
          </a:prstGeom>
          <a:noFill/>
          <a:ln>
            <a:noFill/>
          </a:ln>
        </p:spPr>
        <p:txBody>
          <a:bodyPr anchorCtr="0" anchor="b" bIns="34275" lIns="68575" spcFirstLastPara="1" rIns="68575" wrap="square" tIns="34275">
            <a:normAutofit/>
          </a:bodyPr>
          <a:lstStyle>
            <a:lvl1pPr lvl="0" algn="l">
              <a:lnSpc>
                <a:spcPct val="90000"/>
              </a:lnSpc>
              <a:spcBef>
                <a:spcPts val="800"/>
              </a:spcBef>
              <a:spcAft>
                <a:spcPts val="0"/>
              </a:spcAft>
              <a:buClr>
                <a:schemeClr val="lt1"/>
              </a:buClr>
              <a:buSzPts val="2400"/>
              <a:buNone/>
              <a:defRPr b="0" sz="2400">
                <a:solidFill>
                  <a:schemeClr val="lt1"/>
                </a:solidFill>
                <a:latin typeface="Open Sans ExtraBold"/>
                <a:ea typeface="Open Sans ExtraBold"/>
                <a:cs typeface="Open Sans ExtraBold"/>
                <a:sym typeface="Open Sans ExtraBold"/>
              </a:defRPr>
            </a:lvl1pPr>
            <a:lvl2pPr lvl="1" algn="ctr">
              <a:lnSpc>
                <a:spcPct val="90000"/>
              </a:lnSpc>
              <a:spcBef>
                <a:spcPts val="400"/>
              </a:spcBef>
              <a:spcAft>
                <a:spcPts val="0"/>
              </a:spcAft>
              <a:buClr>
                <a:schemeClr val="lt1"/>
              </a:buClr>
              <a:buSzPts val="1500"/>
              <a:buNone/>
              <a:defRPr sz="1500"/>
            </a:lvl2pPr>
            <a:lvl3pPr lvl="2" algn="ctr">
              <a:lnSpc>
                <a:spcPct val="90000"/>
              </a:lnSpc>
              <a:spcBef>
                <a:spcPts val="400"/>
              </a:spcBef>
              <a:spcAft>
                <a:spcPts val="0"/>
              </a:spcAft>
              <a:buClr>
                <a:schemeClr val="lt1"/>
              </a:buClr>
              <a:buSzPts val="1400"/>
              <a:buNone/>
              <a:defRPr sz="1400"/>
            </a:lvl3pPr>
            <a:lvl4pPr lvl="3" algn="ctr">
              <a:lnSpc>
                <a:spcPct val="90000"/>
              </a:lnSpc>
              <a:spcBef>
                <a:spcPts val="400"/>
              </a:spcBef>
              <a:spcAft>
                <a:spcPts val="0"/>
              </a:spcAft>
              <a:buClr>
                <a:schemeClr val="lt1"/>
              </a:buClr>
              <a:buSzPts val="1200"/>
              <a:buNone/>
              <a:defRPr sz="1200"/>
            </a:lvl4pPr>
            <a:lvl5pPr lvl="4" algn="ctr">
              <a:lnSpc>
                <a:spcPct val="90000"/>
              </a:lnSpc>
              <a:spcBef>
                <a:spcPts val="400"/>
              </a:spcBef>
              <a:spcAft>
                <a:spcPts val="0"/>
              </a:spcAft>
              <a:buClr>
                <a:schemeClr val="lt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90" name="Shape 90"/>
        <p:cNvGrpSpPr/>
        <p:nvPr/>
      </p:nvGrpSpPr>
      <p:grpSpPr>
        <a:xfrm>
          <a:off x="0" y="0"/>
          <a:ext cx="0" cy="0"/>
          <a:chOff x="0" y="0"/>
          <a:chExt cx="0" cy="0"/>
        </a:xfrm>
      </p:grpSpPr>
      <p:sp>
        <p:nvSpPr>
          <p:cNvPr id="91" name="Google Shape;91;p20"/>
          <p:cNvSpPr txBox="1"/>
          <p:nvPr>
            <p:ph idx="1" type="body"/>
          </p:nvPr>
        </p:nvSpPr>
        <p:spPr>
          <a:xfrm>
            <a:off x="430449" y="1520303"/>
            <a:ext cx="7773523" cy="3282459"/>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Clr>
                <a:schemeClr val="lt1"/>
              </a:buClr>
              <a:buSzPts val="2100"/>
              <a:buChar char="•"/>
              <a:defRPr>
                <a:solidFill>
                  <a:schemeClr val="lt1"/>
                </a:solidFill>
              </a:defRPr>
            </a:lvl1pPr>
            <a:lvl2pPr indent="-342900" lvl="1" marL="914400" algn="l">
              <a:lnSpc>
                <a:spcPct val="90000"/>
              </a:lnSpc>
              <a:spcBef>
                <a:spcPts val="400"/>
              </a:spcBef>
              <a:spcAft>
                <a:spcPts val="0"/>
              </a:spcAft>
              <a:buClr>
                <a:schemeClr val="lt1"/>
              </a:buClr>
              <a:buSzPts val="1800"/>
              <a:buChar char="•"/>
              <a:defRPr>
                <a:solidFill>
                  <a:schemeClr val="lt1"/>
                </a:solidFill>
              </a:defRPr>
            </a:lvl2pPr>
            <a:lvl3pPr indent="-323850" lvl="2" marL="1371600" algn="l">
              <a:lnSpc>
                <a:spcPct val="90000"/>
              </a:lnSpc>
              <a:spcBef>
                <a:spcPts val="400"/>
              </a:spcBef>
              <a:spcAft>
                <a:spcPts val="0"/>
              </a:spcAft>
              <a:buClr>
                <a:schemeClr val="lt1"/>
              </a:buClr>
              <a:buSzPts val="1500"/>
              <a:buChar char="•"/>
              <a:defRPr>
                <a:solidFill>
                  <a:schemeClr val="lt1"/>
                </a:solidFill>
              </a:defRPr>
            </a:lvl3pPr>
            <a:lvl4pPr indent="-317500" lvl="3" marL="1828800" algn="l">
              <a:lnSpc>
                <a:spcPct val="90000"/>
              </a:lnSpc>
              <a:spcBef>
                <a:spcPts val="400"/>
              </a:spcBef>
              <a:spcAft>
                <a:spcPts val="0"/>
              </a:spcAft>
              <a:buClr>
                <a:schemeClr val="lt1"/>
              </a:buClr>
              <a:buSzPts val="1400"/>
              <a:buChar char="•"/>
              <a:defRPr>
                <a:solidFill>
                  <a:schemeClr val="lt1"/>
                </a:solidFill>
              </a:defRPr>
            </a:lvl4pPr>
            <a:lvl5pPr indent="-317500" lvl="4" marL="2286000" algn="l">
              <a:lnSpc>
                <a:spcPct val="90000"/>
              </a:lnSpc>
              <a:spcBef>
                <a:spcPts val="400"/>
              </a:spcBef>
              <a:spcAft>
                <a:spcPts val="0"/>
              </a:spcAft>
              <a:buClr>
                <a:schemeClr val="lt1"/>
              </a:buClr>
              <a:buSzPts val="1400"/>
              <a:buChar char="•"/>
              <a:defRPr>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2" name="Google Shape;92;p20"/>
          <p:cNvSpPr txBox="1"/>
          <p:nvPr>
            <p:ph type="title"/>
          </p:nvPr>
        </p:nvSpPr>
        <p:spPr>
          <a:xfrm>
            <a:off x="430449" y="426119"/>
            <a:ext cx="7773523" cy="6858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CFE7FF"/>
              </a:buClr>
              <a:buSzPts val="4100"/>
              <a:buFont typeface="Open Sans ExtraBold"/>
              <a:buNone/>
              <a:defRPr>
                <a:solidFill>
                  <a:srgbClr val="CFE7FF"/>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3" name="Google Shape;93;p20"/>
          <p:cNvSpPr txBox="1"/>
          <p:nvPr>
            <p:ph idx="2" type="body"/>
          </p:nvPr>
        </p:nvSpPr>
        <p:spPr>
          <a:xfrm>
            <a:off x="430449" y="1111919"/>
            <a:ext cx="7773523" cy="40838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2100"/>
              <a:buFont typeface="Arial"/>
              <a:buNone/>
              <a:defRPr>
                <a:solidFill>
                  <a:schemeClr val="lt1"/>
                </a:solidFill>
                <a:latin typeface="Open Sans ExtraBold"/>
                <a:ea typeface="Open Sans ExtraBold"/>
                <a:cs typeface="Open Sans ExtraBold"/>
                <a:sym typeface="Open Sans ExtraBold"/>
              </a:defRPr>
            </a:lvl1pPr>
            <a:lvl2pPr indent="-228600" lvl="1" marL="914400" algn="l">
              <a:lnSpc>
                <a:spcPct val="90000"/>
              </a:lnSpc>
              <a:spcBef>
                <a:spcPts val="400"/>
              </a:spcBef>
              <a:spcAft>
                <a:spcPts val="0"/>
              </a:spcAft>
              <a:buClr>
                <a:schemeClr val="lt1"/>
              </a:buClr>
              <a:buSzPts val="1800"/>
              <a:buNone/>
              <a:defRPr/>
            </a:lvl2pPr>
            <a:lvl3pPr indent="-228600" lvl="2" marL="1371600" algn="l">
              <a:lnSpc>
                <a:spcPct val="90000"/>
              </a:lnSpc>
              <a:spcBef>
                <a:spcPts val="400"/>
              </a:spcBef>
              <a:spcAft>
                <a:spcPts val="0"/>
              </a:spcAft>
              <a:buClr>
                <a:schemeClr val="lt1"/>
              </a:buClr>
              <a:buSzPts val="1500"/>
              <a:buNone/>
              <a:defRPr/>
            </a:lvl3pPr>
            <a:lvl4pPr indent="-228600" lvl="3" marL="1828800" algn="l">
              <a:lnSpc>
                <a:spcPct val="90000"/>
              </a:lnSpc>
              <a:spcBef>
                <a:spcPts val="400"/>
              </a:spcBef>
              <a:spcAft>
                <a:spcPts val="0"/>
              </a:spcAft>
              <a:buClr>
                <a:schemeClr val="lt1"/>
              </a:buClr>
              <a:buSzPts val="1400"/>
              <a:buNone/>
              <a:defRPr/>
            </a:lvl4pPr>
            <a:lvl5pPr indent="-228600" lvl="4" marL="2286000" algn="l">
              <a:lnSpc>
                <a:spcPct val="90000"/>
              </a:lnSpc>
              <a:spcBef>
                <a:spcPts val="400"/>
              </a:spcBef>
              <a:spcAft>
                <a:spcPts val="0"/>
              </a:spcAft>
              <a:buClr>
                <a:schemeClr val="lt1"/>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94" name="Shape 94"/>
        <p:cNvGrpSpPr/>
        <p:nvPr/>
      </p:nvGrpSpPr>
      <p:grpSpPr>
        <a:xfrm>
          <a:off x="0" y="0"/>
          <a:ext cx="0" cy="0"/>
          <a:chOff x="0" y="0"/>
          <a:chExt cx="0" cy="0"/>
        </a:xfrm>
      </p:grpSpPr>
      <p:pic>
        <p:nvPicPr>
          <p:cNvPr descr="A blue square with white lines&#10;&#10;Description automatically generated" id="95" name="Google Shape;95;p21"/>
          <p:cNvPicPr preferRelativeResize="0"/>
          <p:nvPr/>
        </p:nvPicPr>
        <p:blipFill rotWithShape="1">
          <a:blip r:embed="rId2">
            <a:alphaModFix/>
          </a:blip>
          <a:srcRect b="0" l="0" r="0" t="0"/>
          <a:stretch/>
        </p:blipFill>
        <p:spPr>
          <a:xfrm>
            <a:off x="0" y="321"/>
            <a:ext cx="9144000" cy="5142857"/>
          </a:xfrm>
          <a:prstGeom prst="rect">
            <a:avLst/>
          </a:prstGeom>
          <a:noFill/>
          <a:ln>
            <a:noFill/>
          </a:ln>
        </p:spPr>
      </p:pic>
      <p:sp>
        <p:nvSpPr>
          <p:cNvPr id="96" name="Google Shape;96;p21"/>
          <p:cNvSpPr txBox="1"/>
          <p:nvPr>
            <p:ph type="title"/>
          </p:nvPr>
        </p:nvSpPr>
        <p:spPr>
          <a:xfrm>
            <a:off x="430449" y="426119"/>
            <a:ext cx="7773523" cy="6858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CFE7FF"/>
              </a:buClr>
              <a:buSzPts val="4100"/>
              <a:buFont typeface="Open Sans ExtraBold"/>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7" name="Google Shape;97;p21"/>
          <p:cNvSpPr txBox="1"/>
          <p:nvPr>
            <p:ph idx="1" type="body"/>
          </p:nvPr>
        </p:nvSpPr>
        <p:spPr>
          <a:xfrm>
            <a:off x="430449" y="1111919"/>
            <a:ext cx="7773523" cy="40838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2100"/>
              <a:buFont typeface="Arial"/>
              <a:buNone/>
              <a:defRPr>
                <a:solidFill>
                  <a:schemeClr val="lt1"/>
                </a:solidFill>
                <a:latin typeface="Open Sans ExtraBold"/>
                <a:ea typeface="Open Sans ExtraBold"/>
                <a:cs typeface="Open Sans ExtraBold"/>
                <a:sym typeface="Open Sans ExtraBold"/>
              </a:defRPr>
            </a:lvl1pPr>
            <a:lvl2pPr indent="-228600" lvl="1" marL="914400" algn="l">
              <a:lnSpc>
                <a:spcPct val="90000"/>
              </a:lnSpc>
              <a:spcBef>
                <a:spcPts val="400"/>
              </a:spcBef>
              <a:spcAft>
                <a:spcPts val="0"/>
              </a:spcAft>
              <a:buClr>
                <a:schemeClr val="lt1"/>
              </a:buClr>
              <a:buSzPts val="1800"/>
              <a:buNone/>
              <a:defRPr/>
            </a:lvl2pPr>
            <a:lvl3pPr indent="-228600" lvl="2" marL="1371600" algn="l">
              <a:lnSpc>
                <a:spcPct val="90000"/>
              </a:lnSpc>
              <a:spcBef>
                <a:spcPts val="400"/>
              </a:spcBef>
              <a:spcAft>
                <a:spcPts val="0"/>
              </a:spcAft>
              <a:buClr>
                <a:schemeClr val="lt1"/>
              </a:buClr>
              <a:buSzPts val="1500"/>
              <a:buNone/>
              <a:defRPr/>
            </a:lvl3pPr>
            <a:lvl4pPr indent="-228600" lvl="3" marL="1828800" algn="l">
              <a:lnSpc>
                <a:spcPct val="90000"/>
              </a:lnSpc>
              <a:spcBef>
                <a:spcPts val="400"/>
              </a:spcBef>
              <a:spcAft>
                <a:spcPts val="0"/>
              </a:spcAft>
              <a:buClr>
                <a:schemeClr val="lt1"/>
              </a:buClr>
              <a:buSzPts val="1400"/>
              <a:buNone/>
              <a:defRPr/>
            </a:lvl4pPr>
            <a:lvl5pPr indent="-228600" lvl="4" marL="2286000" algn="l">
              <a:lnSpc>
                <a:spcPct val="90000"/>
              </a:lnSpc>
              <a:spcBef>
                <a:spcPts val="400"/>
              </a:spcBef>
              <a:spcAft>
                <a:spcPts val="0"/>
              </a:spcAft>
              <a:buClr>
                <a:schemeClr val="lt1"/>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98" name="Shape 98"/>
        <p:cNvGrpSpPr/>
        <p:nvPr/>
      </p:nvGrpSpPr>
      <p:grpSpPr>
        <a:xfrm>
          <a:off x="0" y="0"/>
          <a:ext cx="0" cy="0"/>
          <a:chOff x="0" y="0"/>
          <a:chExt cx="0" cy="0"/>
        </a:xfrm>
      </p:grpSpPr>
      <p:sp>
        <p:nvSpPr>
          <p:cNvPr id="99" name="Google Shape;99;p22"/>
          <p:cNvSpPr txBox="1"/>
          <p:nvPr>
            <p:ph idx="1" type="body"/>
          </p:nvPr>
        </p:nvSpPr>
        <p:spPr>
          <a:xfrm>
            <a:off x="430666" y="1655222"/>
            <a:ext cx="2210150" cy="432197"/>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lt1"/>
              </a:buClr>
              <a:buSzPts val="1800"/>
              <a:buNone/>
              <a:defRPr b="0" sz="1800">
                <a:solidFill>
                  <a:schemeClr val="lt1"/>
                </a:solidFill>
              </a:defRPr>
            </a:lvl1pPr>
            <a:lvl2pPr indent="-228600" lvl="1" marL="914400" algn="l">
              <a:lnSpc>
                <a:spcPct val="90000"/>
              </a:lnSpc>
              <a:spcBef>
                <a:spcPts val="400"/>
              </a:spcBef>
              <a:spcAft>
                <a:spcPts val="0"/>
              </a:spcAft>
              <a:buClr>
                <a:schemeClr val="lt1"/>
              </a:buClr>
              <a:buSzPts val="1500"/>
              <a:buNone/>
              <a:defRPr b="1" sz="1500"/>
            </a:lvl2pPr>
            <a:lvl3pPr indent="-228600" lvl="2" marL="1371600" algn="l">
              <a:lnSpc>
                <a:spcPct val="90000"/>
              </a:lnSpc>
              <a:spcBef>
                <a:spcPts val="400"/>
              </a:spcBef>
              <a:spcAft>
                <a:spcPts val="0"/>
              </a:spcAft>
              <a:buClr>
                <a:schemeClr val="lt1"/>
              </a:buClr>
              <a:buSzPts val="1400"/>
              <a:buNone/>
              <a:defRPr b="1" sz="1400"/>
            </a:lvl3pPr>
            <a:lvl4pPr indent="-228600" lvl="3" marL="1828800" algn="l">
              <a:lnSpc>
                <a:spcPct val="90000"/>
              </a:lnSpc>
              <a:spcBef>
                <a:spcPts val="400"/>
              </a:spcBef>
              <a:spcAft>
                <a:spcPts val="0"/>
              </a:spcAft>
              <a:buClr>
                <a:schemeClr val="lt1"/>
              </a:buClr>
              <a:buSzPts val="1200"/>
              <a:buNone/>
              <a:defRPr b="1" sz="1200"/>
            </a:lvl4pPr>
            <a:lvl5pPr indent="-228600" lvl="4" marL="2286000" algn="l">
              <a:lnSpc>
                <a:spcPct val="9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00" name="Google Shape;100;p22"/>
          <p:cNvSpPr txBox="1"/>
          <p:nvPr>
            <p:ph idx="2" type="body"/>
          </p:nvPr>
        </p:nvSpPr>
        <p:spPr>
          <a:xfrm>
            <a:off x="2840862" y="1655222"/>
            <a:ext cx="2202181" cy="432197"/>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lt1"/>
              </a:buClr>
              <a:buSzPts val="1800"/>
              <a:buNone/>
              <a:defRPr b="0" sz="1800">
                <a:solidFill>
                  <a:schemeClr val="lt1"/>
                </a:solidFill>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1" name="Google Shape;101;p22"/>
          <p:cNvSpPr txBox="1"/>
          <p:nvPr>
            <p:ph idx="3" type="body"/>
          </p:nvPr>
        </p:nvSpPr>
        <p:spPr>
          <a:xfrm>
            <a:off x="5236752" y="1655222"/>
            <a:ext cx="2199085" cy="432197"/>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lt1"/>
              </a:buClr>
              <a:buSzPts val="1800"/>
              <a:buNone/>
              <a:defRPr b="0" sz="1800">
                <a:solidFill>
                  <a:schemeClr val="lt1"/>
                </a:solidFill>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2" name="Google Shape;102;p22"/>
          <p:cNvSpPr txBox="1"/>
          <p:nvPr>
            <p:ph type="title"/>
          </p:nvPr>
        </p:nvSpPr>
        <p:spPr>
          <a:xfrm>
            <a:off x="430449" y="426119"/>
            <a:ext cx="7773523" cy="6858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CFE7FF"/>
              </a:buClr>
              <a:buSzPts val="4100"/>
              <a:buFont typeface="Open Sans ExtraBold"/>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3" name="Google Shape;103;p22"/>
          <p:cNvSpPr txBox="1"/>
          <p:nvPr>
            <p:ph idx="4" type="body"/>
          </p:nvPr>
        </p:nvSpPr>
        <p:spPr>
          <a:xfrm>
            <a:off x="430449" y="1111919"/>
            <a:ext cx="7773523" cy="40838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2100"/>
              <a:buFont typeface="Arial"/>
              <a:buNone/>
              <a:defRPr>
                <a:solidFill>
                  <a:schemeClr val="lt1"/>
                </a:solidFill>
                <a:latin typeface="Open Sans ExtraBold"/>
                <a:ea typeface="Open Sans ExtraBold"/>
                <a:cs typeface="Open Sans ExtraBold"/>
                <a:sym typeface="Open Sans ExtraBold"/>
              </a:defRPr>
            </a:lvl1pPr>
            <a:lvl2pPr indent="-228600" lvl="1" marL="914400" algn="l">
              <a:lnSpc>
                <a:spcPct val="90000"/>
              </a:lnSpc>
              <a:spcBef>
                <a:spcPts val="400"/>
              </a:spcBef>
              <a:spcAft>
                <a:spcPts val="0"/>
              </a:spcAft>
              <a:buClr>
                <a:schemeClr val="lt1"/>
              </a:buClr>
              <a:buSzPts val="1800"/>
              <a:buNone/>
              <a:defRPr/>
            </a:lvl2pPr>
            <a:lvl3pPr indent="-228600" lvl="2" marL="1371600" algn="l">
              <a:lnSpc>
                <a:spcPct val="90000"/>
              </a:lnSpc>
              <a:spcBef>
                <a:spcPts val="400"/>
              </a:spcBef>
              <a:spcAft>
                <a:spcPts val="0"/>
              </a:spcAft>
              <a:buClr>
                <a:schemeClr val="lt1"/>
              </a:buClr>
              <a:buSzPts val="1500"/>
              <a:buNone/>
              <a:defRPr/>
            </a:lvl3pPr>
            <a:lvl4pPr indent="-228600" lvl="3" marL="1828800" algn="l">
              <a:lnSpc>
                <a:spcPct val="90000"/>
              </a:lnSpc>
              <a:spcBef>
                <a:spcPts val="400"/>
              </a:spcBef>
              <a:spcAft>
                <a:spcPts val="0"/>
              </a:spcAft>
              <a:buClr>
                <a:schemeClr val="lt1"/>
              </a:buClr>
              <a:buSzPts val="1400"/>
              <a:buNone/>
              <a:defRPr/>
            </a:lvl4pPr>
            <a:lvl5pPr indent="-228600" lvl="4" marL="2286000" algn="l">
              <a:lnSpc>
                <a:spcPct val="90000"/>
              </a:lnSpc>
              <a:spcBef>
                <a:spcPts val="400"/>
              </a:spcBef>
              <a:spcAft>
                <a:spcPts val="0"/>
              </a:spcAft>
              <a:buClr>
                <a:schemeClr val="lt1"/>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4" name="Google Shape;104;p22"/>
          <p:cNvSpPr txBox="1"/>
          <p:nvPr>
            <p:ph idx="5" type="body"/>
          </p:nvPr>
        </p:nvSpPr>
        <p:spPr>
          <a:xfrm>
            <a:off x="430449" y="2203772"/>
            <a:ext cx="2209800" cy="2532459"/>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800"/>
              </a:spcBef>
              <a:spcAft>
                <a:spcPts val="0"/>
              </a:spcAft>
              <a:buClr>
                <a:schemeClr val="lt1"/>
              </a:buClr>
              <a:buSzPts val="1500"/>
              <a:buChar char="•"/>
              <a:defRPr sz="1500"/>
            </a:lvl1pPr>
            <a:lvl2pPr indent="-317500" lvl="1" marL="914400" algn="l">
              <a:lnSpc>
                <a:spcPct val="90000"/>
              </a:lnSpc>
              <a:spcBef>
                <a:spcPts val="400"/>
              </a:spcBef>
              <a:spcAft>
                <a:spcPts val="0"/>
              </a:spcAft>
              <a:buClr>
                <a:schemeClr val="lt1"/>
              </a:buClr>
              <a:buSzPts val="1400"/>
              <a:buChar char="•"/>
              <a:defRPr sz="1400"/>
            </a:lvl2pPr>
            <a:lvl3pPr indent="-304800" lvl="2" marL="1371600" algn="l">
              <a:lnSpc>
                <a:spcPct val="90000"/>
              </a:lnSpc>
              <a:spcBef>
                <a:spcPts val="400"/>
              </a:spcBef>
              <a:spcAft>
                <a:spcPts val="0"/>
              </a:spcAft>
              <a:buClr>
                <a:schemeClr val="lt1"/>
              </a:buClr>
              <a:buSzPts val="1200"/>
              <a:buChar char="•"/>
              <a:defRPr sz="1200"/>
            </a:lvl3pPr>
            <a:lvl4pPr indent="-298450" lvl="3" marL="1828800" algn="l">
              <a:lnSpc>
                <a:spcPct val="90000"/>
              </a:lnSpc>
              <a:spcBef>
                <a:spcPts val="400"/>
              </a:spcBef>
              <a:spcAft>
                <a:spcPts val="0"/>
              </a:spcAft>
              <a:buClr>
                <a:schemeClr val="lt1"/>
              </a:buClr>
              <a:buSzPts val="1100"/>
              <a:buChar char="•"/>
              <a:defRPr sz="1100"/>
            </a:lvl4pPr>
            <a:lvl5pPr indent="-298450" lvl="4" marL="2286000" algn="l">
              <a:lnSpc>
                <a:spcPct val="90000"/>
              </a:lnSpc>
              <a:spcBef>
                <a:spcPts val="400"/>
              </a:spcBef>
              <a:spcAft>
                <a:spcPts val="0"/>
              </a:spcAft>
              <a:buClr>
                <a:schemeClr val="lt1"/>
              </a:buClr>
              <a:buSzPts val="1100"/>
              <a:buChar char="•"/>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5" name="Google Shape;105;p22"/>
          <p:cNvSpPr txBox="1"/>
          <p:nvPr>
            <p:ph idx="6" type="body"/>
          </p:nvPr>
        </p:nvSpPr>
        <p:spPr>
          <a:xfrm>
            <a:off x="2833243" y="2206103"/>
            <a:ext cx="2209800" cy="2532459"/>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800"/>
              </a:spcBef>
              <a:spcAft>
                <a:spcPts val="0"/>
              </a:spcAft>
              <a:buClr>
                <a:schemeClr val="lt1"/>
              </a:buClr>
              <a:buSzPts val="1500"/>
              <a:buChar char="•"/>
              <a:defRPr sz="1500"/>
            </a:lvl1pPr>
            <a:lvl2pPr indent="-317500" lvl="1" marL="914400" algn="l">
              <a:lnSpc>
                <a:spcPct val="90000"/>
              </a:lnSpc>
              <a:spcBef>
                <a:spcPts val="400"/>
              </a:spcBef>
              <a:spcAft>
                <a:spcPts val="0"/>
              </a:spcAft>
              <a:buClr>
                <a:schemeClr val="lt1"/>
              </a:buClr>
              <a:buSzPts val="1400"/>
              <a:buChar char="•"/>
              <a:defRPr sz="1400"/>
            </a:lvl2pPr>
            <a:lvl3pPr indent="-304800" lvl="2" marL="1371600" algn="l">
              <a:lnSpc>
                <a:spcPct val="90000"/>
              </a:lnSpc>
              <a:spcBef>
                <a:spcPts val="400"/>
              </a:spcBef>
              <a:spcAft>
                <a:spcPts val="0"/>
              </a:spcAft>
              <a:buClr>
                <a:schemeClr val="lt1"/>
              </a:buClr>
              <a:buSzPts val="1200"/>
              <a:buChar char="•"/>
              <a:defRPr sz="1200"/>
            </a:lvl3pPr>
            <a:lvl4pPr indent="-298450" lvl="3" marL="1828800" algn="l">
              <a:lnSpc>
                <a:spcPct val="90000"/>
              </a:lnSpc>
              <a:spcBef>
                <a:spcPts val="400"/>
              </a:spcBef>
              <a:spcAft>
                <a:spcPts val="0"/>
              </a:spcAft>
              <a:buClr>
                <a:schemeClr val="lt1"/>
              </a:buClr>
              <a:buSzPts val="1100"/>
              <a:buChar char="•"/>
              <a:defRPr sz="1100"/>
            </a:lvl4pPr>
            <a:lvl5pPr indent="-298450" lvl="4" marL="2286000" algn="l">
              <a:lnSpc>
                <a:spcPct val="90000"/>
              </a:lnSpc>
              <a:spcBef>
                <a:spcPts val="400"/>
              </a:spcBef>
              <a:spcAft>
                <a:spcPts val="0"/>
              </a:spcAft>
              <a:buClr>
                <a:schemeClr val="lt1"/>
              </a:buClr>
              <a:buSzPts val="1100"/>
              <a:buChar char="•"/>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6" name="Google Shape;106;p22"/>
          <p:cNvSpPr txBox="1"/>
          <p:nvPr>
            <p:ph idx="7" type="body"/>
          </p:nvPr>
        </p:nvSpPr>
        <p:spPr>
          <a:xfrm>
            <a:off x="5236037" y="2203772"/>
            <a:ext cx="2209800" cy="2532459"/>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800"/>
              </a:spcBef>
              <a:spcAft>
                <a:spcPts val="0"/>
              </a:spcAft>
              <a:buClr>
                <a:schemeClr val="lt1"/>
              </a:buClr>
              <a:buSzPts val="1500"/>
              <a:buChar char="•"/>
              <a:defRPr sz="1500"/>
            </a:lvl1pPr>
            <a:lvl2pPr indent="-317500" lvl="1" marL="914400" algn="l">
              <a:lnSpc>
                <a:spcPct val="90000"/>
              </a:lnSpc>
              <a:spcBef>
                <a:spcPts val="400"/>
              </a:spcBef>
              <a:spcAft>
                <a:spcPts val="0"/>
              </a:spcAft>
              <a:buClr>
                <a:schemeClr val="lt1"/>
              </a:buClr>
              <a:buSzPts val="1400"/>
              <a:buChar char="•"/>
              <a:defRPr sz="1400"/>
            </a:lvl2pPr>
            <a:lvl3pPr indent="-304800" lvl="2" marL="1371600" algn="l">
              <a:lnSpc>
                <a:spcPct val="90000"/>
              </a:lnSpc>
              <a:spcBef>
                <a:spcPts val="400"/>
              </a:spcBef>
              <a:spcAft>
                <a:spcPts val="0"/>
              </a:spcAft>
              <a:buClr>
                <a:schemeClr val="lt1"/>
              </a:buClr>
              <a:buSzPts val="1200"/>
              <a:buChar char="•"/>
              <a:defRPr sz="1200"/>
            </a:lvl3pPr>
            <a:lvl4pPr indent="-298450" lvl="3" marL="1828800" algn="l">
              <a:lnSpc>
                <a:spcPct val="90000"/>
              </a:lnSpc>
              <a:spcBef>
                <a:spcPts val="400"/>
              </a:spcBef>
              <a:spcAft>
                <a:spcPts val="0"/>
              </a:spcAft>
              <a:buClr>
                <a:schemeClr val="lt1"/>
              </a:buClr>
              <a:buSzPts val="1100"/>
              <a:buChar char="•"/>
              <a:defRPr sz="1100"/>
            </a:lvl4pPr>
            <a:lvl5pPr indent="-298450" lvl="4" marL="2286000" algn="l">
              <a:lnSpc>
                <a:spcPct val="90000"/>
              </a:lnSpc>
              <a:spcBef>
                <a:spcPts val="400"/>
              </a:spcBef>
              <a:spcAft>
                <a:spcPts val="0"/>
              </a:spcAft>
              <a:buClr>
                <a:schemeClr val="lt1"/>
              </a:buClr>
              <a:buSzPts val="1100"/>
              <a:buChar char="•"/>
              <a:defRPr sz="11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7" name="Shape 107"/>
        <p:cNvGrpSpPr/>
        <p:nvPr/>
      </p:nvGrpSpPr>
      <p:grpSpPr>
        <a:xfrm>
          <a:off x="0" y="0"/>
          <a:ext cx="0" cy="0"/>
          <a:chOff x="0" y="0"/>
          <a:chExt cx="0" cy="0"/>
        </a:xfrm>
      </p:grpSpPr>
      <p:sp>
        <p:nvSpPr>
          <p:cNvPr id="108" name="Google Shape;108;p23"/>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CFE7FF"/>
              </a:buClr>
              <a:buSzPts val="2400"/>
              <a:buFont typeface="Open Sans ExtraBold"/>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9" name="Google Shape;109;p23"/>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0" name="Google Shape;110;p23"/>
          <p:cNvSpPr txBox="1"/>
          <p:nvPr>
            <p:ph idx="2" type="body"/>
          </p:nvPr>
        </p:nvSpPr>
        <p:spPr>
          <a:xfrm>
            <a:off x="840000" y="1543050"/>
            <a:ext cx="2739019"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200"/>
              <a:buNone/>
              <a:defRPr sz="1200">
                <a:solidFill>
                  <a:schemeClr val="lt1"/>
                </a:solidFill>
              </a:defRPr>
            </a:lvl1pPr>
            <a:lvl2pPr indent="-228600" lvl="1" marL="914400" algn="l">
              <a:lnSpc>
                <a:spcPct val="90000"/>
              </a:lnSpc>
              <a:spcBef>
                <a:spcPts val="400"/>
              </a:spcBef>
              <a:spcAft>
                <a:spcPts val="0"/>
              </a:spcAft>
              <a:buClr>
                <a:schemeClr val="lt1"/>
              </a:buClr>
              <a:buSzPts val="1100"/>
              <a:buNone/>
              <a:defRPr sz="1100"/>
            </a:lvl2pPr>
            <a:lvl3pPr indent="-228600" lvl="2" marL="1371600" algn="l">
              <a:lnSpc>
                <a:spcPct val="90000"/>
              </a:lnSpc>
              <a:spcBef>
                <a:spcPts val="400"/>
              </a:spcBef>
              <a:spcAft>
                <a:spcPts val="0"/>
              </a:spcAft>
              <a:buClr>
                <a:schemeClr val="lt1"/>
              </a:buClr>
              <a:buSzPts val="900"/>
              <a:buNone/>
              <a:defRPr sz="90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111" name="Shape 111"/>
        <p:cNvGrpSpPr/>
        <p:nvPr/>
      </p:nvGrpSpPr>
      <p:grpSpPr>
        <a:xfrm>
          <a:off x="0" y="0"/>
          <a:ext cx="0" cy="0"/>
          <a:chOff x="0" y="0"/>
          <a:chExt cx="0" cy="0"/>
        </a:xfrm>
      </p:grpSpPr>
      <p:sp>
        <p:nvSpPr>
          <p:cNvPr id="112" name="Google Shape;112;p24"/>
          <p:cNvSpPr txBox="1"/>
          <p:nvPr>
            <p:ph type="title"/>
          </p:nvPr>
        </p:nvSpPr>
        <p:spPr>
          <a:xfrm>
            <a:off x="629841" y="3275370"/>
            <a:ext cx="7886700" cy="614516"/>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CFE7FF"/>
              </a:buClr>
              <a:buSzPts val="2400"/>
              <a:buFont typeface="Open Sans ExtraBold"/>
              <a:buNone/>
              <a:defRPr sz="2400">
                <a:solidFill>
                  <a:srgbClr val="CFE7FF"/>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3" name="Google Shape;113;p24"/>
          <p:cNvSpPr/>
          <p:nvPr>
            <p:ph idx="2" type="pic"/>
          </p:nvPr>
        </p:nvSpPr>
        <p:spPr>
          <a:xfrm>
            <a:off x="629841" y="740569"/>
            <a:ext cx="7886700" cy="2534801"/>
          </a:xfrm>
          <a:prstGeom prst="rect">
            <a:avLst/>
          </a:prstGeom>
          <a:noFill/>
          <a:ln>
            <a:noFill/>
          </a:ln>
        </p:spPr>
      </p:sp>
      <p:sp>
        <p:nvSpPr>
          <p:cNvPr id="114" name="Google Shape;114;p24"/>
          <p:cNvSpPr txBox="1"/>
          <p:nvPr>
            <p:ph idx="1" type="body"/>
          </p:nvPr>
        </p:nvSpPr>
        <p:spPr>
          <a:xfrm>
            <a:off x="629841" y="3889887"/>
            <a:ext cx="7885509" cy="51185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200"/>
              <a:buNone/>
              <a:defRPr b="1" sz="1200">
                <a:solidFill>
                  <a:schemeClr val="lt1"/>
                </a:solidFill>
              </a:defRPr>
            </a:lvl1pPr>
            <a:lvl2pPr indent="-228600" lvl="1" marL="914400" algn="l">
              <a:lnSpc>
                <a:spcPct val="90000"/>
              </a:lnSpc>
              <a:spcBef>
                <a:spcPts val="400"/>
              </a:spcBef>
              <a:spcAft>
                <a:spcPts val="0"/>
              </a:spcAft>
              <a:buClr>
                <a:schemeClr val="lt1"/>
              </a:buClr>
              <a:buSzPts val="1100"/>
              <a:buNone/>
              <a:defRPr sz="1100"/>
            </a:lvl2pPr>
            <a:lvl3pPr indent="-228600" lvl="2" marL="1371600" algn="l">
              <a:lnSpc>
                <a:spcPct val="90000"/>
              </a:lnSpc>
              <a:spcBef>
                <a:spcPts val="400"/>
              </a:spcBef>
              <a:spcAft>
                <a:spcPts val="0"/>
              </a:spcAft>
              <a:buClr>
                <a:schemeClr val="lt1"/>
              </a:buClr>
              <a:buSzPts val="900"/>
              <a:buNone/>
              <a:defRPr sz="90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15" name="Shape 115"/>
        <p:cNvGrpSpPr/>
        <p:nvPr/>
      </p:nvGrpSpPr>
      <p:grpSpPr>
        <a:xfrm>
          <a:off x="0" y="0"/>
          <a:ext cx="0" cy="0"/>
          <a:chOff x="0" y="0"/>
          <a:chExt cx="0" cy="0"/>
        </a:xfrm>
      </p:grpSpPr>
      <p:pic>
        <p:nvPicPr>
          <p:cNvPr id="116" name="Google Shape;116;p25"/>
          <p:cNvPicPr preferRelativeResize="0"/>
          <p:nvPr/>
        </p:nvPicPr>
        <p:blipFill rotWithShape="1">
          <a:blip r:embed="rId2">
            <a:alphaModFix/>
          </a:blip>
          <a:srcRect b="0" l="0" r="0" t="0"/>
          <a:stretch/>
        </p:blipFill>
        <p:spPr>
          <a:xfrm>
            <a:off x="0" y="321"/>
            <a:ext cx="9143999" cy="5142857"/>
          </a:xfrm>
          <a:prstGeom prst="rect">
            <a:avLst/>
          </a:prstGeom>
          <a:noFill/>
          <a:ln>
            <a:noFill/>
          </a:ln>
        </p:spPr>
      </p:pic>
      <p:sp>
        <p:nvSpPr>
          <p:cNvPr id="117" name="Google Shape;117;p25"/>
          <p:cNvSpPr txBox="1"/>
          <p:nvPr>
            <p:ph type="title"/>
          </p:nvPr>
        </p:nvSpPr>
        <p:spPr>
          <a:xfrm>
            <a:off x="527774" y="356092"/>
            <a:ext cx="4203815" cy="1390758"/>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CFE7FF"/>
              </a:buClr>
              <a:buSzPts val="3300"/>
              <a:buFont typeface="Open Sans ExtraBold"/>
              <a:buNone/>
              <a:defRPr sz="3300">
                <a:solidFill>
                  <a:srgbClr val="CFE7FF"/>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8" name="Google Shape;118;p25"/>
          <p:cNvSpPr txBox="1"/>
          <p:nvPr>
            <p:ph idx="1" type="body"/>
          </p:nvPr>
        </p:nvSpPr>
        <p:spPr>
          <a:xfrm>
            <a:off x="527774" y="1755615"/>
            <a:ext cx="4203815" cy="411726"/>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Clr>
                <a:schemeClr val="lt1"/>
              </a:buClr>
              <a:buSzPts val="1100"/>
              <a:buNone/>
              <a:defRPr b="1" sz="1100">
                <a:solidFill>
                  <a:schemeClr val="lt1"/>
                </a:solidFill>
              </a:defRPr>
            </a:lvl1pPr>
            <a:lvl2pPr indent="-228600" lvl="1" marL="914400" algn="l">
              <a:lnSpc>
                <a:spcPct val="90000"/>
              </a:lnSpc>
              <a:spcBef>
                <a:spcPts val="400"/>
              </a:spcBef>
              <a:spcAft>
                <a:spcPts val="0"/>
              </a:spcAft>
              <a:buClr>
                <a:schemeClr val="lt1"/>
              </a:buClr>
              <a:buSzPts val="1100"/>
              <a:buNone/>
              <a:defRPr sz="1100"/>
            </a:lvl2pPr>
            <a:lvl3pPr indent="-228600" lvl="2" marL="1371600" algn="l">
              <a:lnSpc>
                <a:spcPct val="90000"/>
              </a:lnSpc>
              <a:spcBef>
                <a:spcPts val="400"/>
              </a:spcBef>
              <a:spcAft>
                <a:spcPts val="0"/>
              </a:spcAft>
              <a:buClr>
                <a:schemeClr val="lt1"/>
              </a:buClr>
              <a:buSzPts val="900"/>
              <a:buNone/>
              <a:defRPr sz="90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9" name="Google Shape;119;p25"/>
          <p:cNvSpPr txBox="1"/>
          <p:nvPr/>
        </p:nvSpPr>
        <p:spPr>
          <a:xfrm>
            <a:off x="70574" y="356091"/>
            <a:ext cx="397124" cy="438582"/>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CFE7FF"/>
              </a:buClr>
              <a:buSzPts val="6000"/>
              <a:buFont typeface="Open Sans"/>
              <a:buNone/>
            </a:pPr>
            <a:r>
              <a:rPr b="0" i="0" lang="en" sz="6000" u="none" cap="none" strike="noStrike">
                <a:solidFill>
                  <a:srgbClr val="CFE7FF"/>
                </a:solidFill>
                <a:latin typeface="Open Sans"/>
                <a:ea typeface="Open Sans"/>
                <a:cs typeface="Open Sans"/>
                <a:sym typeface="Open Sans"/>
              </a:rPr>
              <a:t>“</a:t>
            </a:r>
            <a:endParaRPr sz="1100"/>
          </a:p>
        </p:txBody>
      </p:sp>
      <p:sp>
        <p:nvSpPr>
          <p:cNvPr id="120" name="Google Shape;120;p25"/>
          <p:cNvSpPr txBox="1"/>
          <p:nvPr/>
        </p:nvSpPr>
        <p:spPr>
          <a:xfrm>
            <a:off x="4731589" y="1462177"/>
            <a:ext cx="397124" cy="284672"/>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Clr>
                <a:srgbClr val="CFE7FF"/>
              </a:buClr>
              <a:buSzPts val="6000"/>
              <a:buFont typeface="Open Sans"/>
              <a:buNone/>
            </a:pPr>
            <a:r>
              <a:rPr b="0" i="0" lang="en" sz="6000" u="none" cap="none" strike="noStrike">
                <a:solidFill>
                  <a:srgbClr val="CFE7FF"/>
                </a:solidFill>
                <a:latin typeface="Open Sans"/>
                <a:ea typeface="Open Sans"/>
                <a:cs typeface="Open Sans"/>
                <a:sym typeface="Open Sans"/>
              </a:rPr>
              <a:t>”</a:t>
            </a:r>
            <a:endParaRPr sz="110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noLogo">
  <p:cSld name="Section Header_noLogo">
    <p:spTree>
      <p:nvGrpSpPr>
        <p:cNvPr id="121" name="Shape 121"/>
        <p:cNvGrpSpPr/>
        <p:nvPr/>
      </p:nvGrpSpPr>
      <p:grpSpPr>
        <a:xfrm>
          <a:off x="0" y="0"/>
          <a:ext cx="0" cy="0"/>
          <a:chOff x="0" y="0"/>
          <a:chExt cx="0" cy="0"/>
        </a:xfrm>
      </p:grpSpPr>
      <p:sp>
        <p:nvSpPr>
          <p:cNvPr id="122" name="Google Shape;122;p26"/>
          <p:cNvSpPr txBox="1"/>
          <p:nvPr>
            <p:ph type="ctrTitle"/>
          </p:nvPr>
        </p:nvSpPr>
        <p:spPr>
          <a:xfrm>
            <a:off x="640899" y="3335774"/>
            <a:ext cx="6858000" cy="1231118"/>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rgbClr val="CFE7FF"/>
              </a:buClr>
              <a:buSzPts val="7200"/>
              <a:buFont typeface="Open Sans ExtraBold"/>
              <a:buNone/>
              <a:defRPr b="0" sz="7200">
                <a:solidFill>
                  <a:srgbClr val="CFE7FF"/>
                </a:solidFill>
                <a:latin typeface="Open Sans ExtraBold"/>
                <a:ea typeface="Open Sans ExtraBold"/>
                <a:cs typeface="Open Sans ExtraBold"/>
                <a:sym typeface="Open Sans ExtraBol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3" name="Google Shape;123;p26"/>
          <p:cNvSpPr txBox="1"/>
          <p:nvPr>
            <p:ph idx="1" type="subTitle"/>
          </p:nvPr>
        </p:nvSpPr>
        <p:spPr>
          <a:xfrm>
            <a:off x="640899" y="2770256"/>
            <a:ext cx="6858000" cy="565519"/>
          </a:xfrm>
          <a:prstGeom prst="rect">
            <a:avLst/>
          </a:prstGeom>
          <a:noFill/>
          <a:ln>
            <a:noFill/>
          </a:ln>
        </p:spPr>
        <p:txBody>
          <a:bodyPr anchorCtr="0" anchor="b" bIns="34275" lIns="68575" spcFirstLastPara="1" rIns="68575" wrap="square" tIns="34275">
            <a:normAutofit/>
          </a:bodyPr>
          <a:lstStyle>
            <a:lvl1pPr lvl="0" algn="l">
              <a:lnSpc>
                <a:spcPct val="90000"/>
              </a:lnSpc>
              <a:spcBef>
                <a:spcPts val="800"/>
              </a:spcBef>
              <a:spcAft>
                <a:spcPts val="0"/>
              </a:spcAft>
              <a:buClr>
                <a:schemeClr val="lt1"/>
              </a:buClr>
              <a:buSzPts val="2400"/>
              <a:buNone/>
              <a:defRPr b="0" sz="2400">
                <a:solidFill>
                  <a:schemeClr val="lt1"/>
                </a:solidFill>
                <a:latin typeface="Open Sans ExtraBold"/>
                <a:ea typeface="Open Sans ExtraBold"/>
                <a:cs typeface="Open Sans ExtraBold"/>
                <a:sym typeface="Open Sans ExtraBold"/>
              </a:defRPr>
            </a:lvl1pPr>
            <a:lvl2pPr lvl="1" algn="ctr">
              <a:lnSpc>
                <a:spcPct val="90000"/>
              </a:lnSpc>
              <a:spcBef>
                <a:spcPts val="400"/>
              </a:spcBef>
              <a:spcAft>
                <a:spcPts val="0"/>
              </a:spcAft>
              <a:buClr>
                <a:schemeClr val="lt1"/>
              </a:buClr>
              <a:buSzPts val="1500"/>
              <a:buNone/>
              <a:defRPr sz="1500"/>
            </a:lvl2pPr>
            <a:lvl3pPr lvl="2" algn="ctr">
              <a:lnSpc>
                <a:spcPct val="90000"/>
              </a:lnSpc>
              <a:spcBef>
                <a:spcPts val="400"/>
              </a:spcBef>
              <a:spcAft>
                <a:spcPts val="0"/>
              </a:spcAft>
              <a:buClr>
                <a:schemeClr val="lt1"/>
              </a:buClr>
              <a:buSzPts val="1400"/>
              <a:buNone/>
              <a:defRPr sz="1400"/>
            </a:lvl3pPr>
            <a:lvl4pPr lvl="3" algn="ctr">
              <a:lnSpc>
                <a:spcPct val="90000"/>
              </a:lnSpc>
              <a:spcBef>
                <a:spcPts val="400"/>
              </a:spcBef>
              <a:spcAft>
                <a:spcPts val="0"/>
              </a:spcAft>
              <a:buClr>
                <a:schemeClr val="lt1"/>
              </a:buClr>
              <a:buSzPts val="1200"/>
              <a:buNone/>
              <a:defRPr sz="1200"/>
            </a:lvl4pPr>
            <a:lvl5pPr lvl="4" algn="ctr">
              <a:lnSpc>
                <a:spcPct val="90000"/>
              </a:lnSpc>
              <a:spcBef>
                <a:spcPts val="400"/>
              </a:spcBef>
              <a:spcAft>
                <a:spcPts val="0"/>
              </a:spcAft>
              <a:buClr>
                <a:schemeClr val="lt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NoLogo">
  <p:cSld name="Title and Content_NoLogo">
    <p:spTree>
      <p:nvGrpSpPr>
        <p:cNvPr id="124" name="Shape 124"/>
        <p:cNvGrpSpPr/>
        <p:nvPr/>
      </p:nvGrpSpPr>
      <p:grpSpPr>
        <a:xfrm>
          <a:off x="0" y="0"/>
          <a:ext cx="0" cy="0"/>
          <a:chOff x="0" y="0"/>
          <a:chExt cx="0" cy="0"/>
        </a:xfrm>
      </p:grpSpPr>
      <p:sp>
        <p:nvSpPr>
          <p:cNvPr id="125" name="Google Shape;125;p27"/>
          <p:cNvSpPr txBox="1"/>
          <p:nvPr>
            <p:ph idx="1" type="body"/>
          </p:nvPr>
        </p:nvSpPr>
        <p:spPr>
          <a:xfrm>
            <a:off x="430449" y="1520303"/>
            <a:ext cx="7675350" cy="3263503"/>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6" name="Google Shape;126;p27"/>
          <p:cNvSpPr txBox="1"/>
          <p:nvPr>
            <p:ph type="title"/>
          </p:nvPr>
        </p:nvSpPr>
        <p:spPr>
          <a:xfrm>
            <a:off x="430449" y="426119"/>
            <a:ext cx="7773523" cy="6858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CFE7FF"/>
              </a:buClr>
              <a:buSzPts val="4100"/>
              <a:buFont typeface="Open Sans ExtraBold"/>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7" name="Google Shape;127;p27"/>
          <p:cNvSpPr txBox="1"/>
          <p:nvPr>
            <p:ph idx="2" type="body"/>
          </p:nvPr>
        </p:nvSpPr>
        <p:spPr>
          <a:xfrm>
            <a:off x="430449" y="1111919"/>
            <a:ext cx="7773523" cy="40838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2100"/>
              <a:buFont typeface="Arial"/>
              <a:buNone/>
              <a:defRPr>
                <a:solidFill>
                  <a:schemeClr val="lt1"/>
                </a:solidFill>
                <a:latin typeface="Open Sans ExtraBold"/>
                <a:ea typeface="Open Sans ExtraBold"/>
                <a:cs typeface="Open Sans ExtraBold"/>
                <a:sym typeface="Open Sans ExtraBold"/>
              </a:defRPr>
            </a:lvl1pPr>
            <a:lvl2pPr indent="-228600" lvl="1" marL="914400" algn="l">
              <a:lnSpc>
                <a:spcPct val="90000"/>
              </a:lnSpc>
              <a:spcBef>
                <a:spcPts val="400"/>
              </a:spcBef>
              <a:spcAft>
                <a:spcPts val="0"/>
              </a:spcAft>
              <a:buClr>
                <a:schemeClr val="lt1"/>
              </a:buClr>
              <a:buSzPts val="1800"/>
              <a:buNone/>
              <a:defRPr/>
            </a:lvl2pPr>
            <a:lvl3pPr indent="-228600" lvl="2" marL="1371600" algn="l">
              <a:lnSpc>
                <a:spcPct val="90000"/>
              </a:lnSpc>
              <a:spcBef>
                <a:spcPts val="400"/>
              </a:spcBef>
              <a:spcAft>
                <a:spcPts val="0"/>
              </a:spcAft>
              <a:buClr>
                <a:schemeClr val="lt1"/>
              </a:buClr>
              <a:buSzPts val="1500"/>
              <a:buNone/>
              <a:defRPr/>
            </a:lvl3pPr>
            <a:lvl4pPr indent="-228600" lvl="3" marL="1828800" algn="l">
              <a:lnSpc>
                <a:spcPct val="90000"/>
              </a:lnSpc>
              <a:spcBef>
                <a:spcPts val="400"/>
              </a:spcBef>
              <a:spcAft>
                <a:spcPts val="0"/>
              </a:spcAft>
              <a:buClr>
                <a:schemeClr val="lt1"/>
              </a:buClr>
              <a:buSzPts val="1400"/>
              <a:buNone/>
              <a:defRPr/>
            </a:lvl4pPr>
            <a:lvl5pPr indent="-228600" lvl="4" marL="2286000" algn="l">
              <a:lnSpc>
                <a:spcPct val="90000"/>
              </a:lnSpc>
              <a:spcBef>
                <a:spcPts val="400"/>
              </a:spcBef>
              <a:spcAft>
                <a:spcPts val="0"/>
              </a:spcAft>
              <a:buClr>
                <a:schemeClr val="lt1"/>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8" name="Google Shape;128;p27"/>
          <p:cNvSpPr/>
          <p:nvPr>
            <p:ph idx="3" type="pic"/>
          </p:nvPr>
        </p:nvSpPr>
        <p:spPr>
          <a:xfrm>
            <a:off x="6392466" y="4567238"/>
            <a:ext cx="2751534" cy="576263"/>
          </a:xfrm>
          <a:prstGeom prst="rect">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spTree>
      <p:nvGrpSpPr>
        <p:cNvPr id="129" name="Shape 129"/>
        <p:cNvGrpSpPr/>
        <p:nvPr/>
      </p:nvGrpSpPr>
      <p:grpSpPr>
        <a:xfrm>
          <a:off x="0" y="0"/>
          <a:ext cx="0" cy="0"/>
          <a:chOff x="0" y="0"/>
          <a:chExt cx="0" cy="0"/>
        </a:xfrm>
      </p:grpSpPr>
      <p:sp>
        <p:nvSpPr>
          <p:cNvPr id="130" name="Google Shape;130;p28"/>
          <p:cNvSpPr txBox="1"/>
          <p:nvPr>
            <p:ph idx="1" type="body"/>
          </p:nvPr>
        </p:nvSpPr>
        <p:spPr>
          <a:xfrm>
            <a:off x="430449" y="1520303"/>
            <a:ext cx="3768912" cy="3124808"/>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1" name="Google Shape;131;p28"/>
          <p:cNvSpPr txBox="1"/>
          <p:nvPr>
            <p:ph idx="2" type="body"/>
          </p:nvPr>
        </p:nvSpPr>
        <p:spPr>
          <a:xfrm>
            <a:off x="4330329" y="1520303"/>
            <a:ext cx="3775470" cy="3124808"/>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2" name="Google Shape;132;p28"/>
          <p:cNvSpPr txBox="1"/>
          <p:nvPr>
            <p:ph type="title"/>
          </p:nvPr>
        </p:nvSpPr>
        <p:spPr>
          <a:xfrm>
            <a:off x="430449" y="426119"/>
            <a:ext cx="7773523" cy="6858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CFE7FF"/>
              </a:buClr>
              <a:buSzPts val="4100"/>
              <a:buFont typeface="Open Sans ExtraBold"/>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3" name="Google Shape;133;p28"/>
          <p:cNvSpPr txBox="1"/>
          <p:nvPr>
            <p:ph idx="3" type="body"/>
          </p:nvPr>
        </p:nvSpPr>
        <p:spPr>
          <a:xfrm>
            <a:off x="430449" y="1111919"/>
            <a:ext cx="7773523" cy="40838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2100"/>
              <a:buFont typeface="Arial"/>
              <a:buNone/>
              <a:defRPr>
                <a:solidFill>
                  <a:schemeClr val="lt1"/>
                </a:solidFill>
                <a:latin typeface="Open Sans ExtraBold"/>
                <a:ea typeface="Open Sans ExtraBold"/>
                <a:cs typeface="Open Sans ExtraBold"/>
                <a:sym typeface="Open Sans ExtraBold"/>
              </a:defRPr>
            </a:lvl1pPr>
            <a:lvl2pPr indent="-228600" lvl="1" marL="914400" algn="l">
              <a:lnSpc>
                <a:spcPct val="90000"/>
              </a:lnSpc>
              <a:spcBef>
                <a:spcPts val="400"/>
              </a:spcBef>
              <a:spcAft>
                <a:spcPts val="0"/>
              </a:spcAft>
              <a:buClr>
                <a:schemeClr val="lt1"/>
              </a:buClr>
              <a:buSzPts val="1800"/>
              <a:buNone/>
              <a:defRPr/>
            </a:lvl2pPr>
            <a:lvl3pPr indent="-228600" lvl="2" marL="1371600" algn="l">
              <a:lnSpc>
                <a:spcPct val="90000"/>
              </a:lnSpc>
              <a:spcBef>
                <a:spcPts val="400"/>
              </a:spcBef>
              <a:spcAft>
                <a:spcPts val="0"/>
              </a:spcAft>
              <a:buClr>
                <a:schemeClr val="lt1"/>
              </a:buClr>
              <a:buSzPts val="1500"/>
              <a:buNone/>
              <a:defRPr/>
            </a:lvl3pPr>
            <a:lvl4pPr indent="-228600" lvl="3" marL="1828800" algn="l">
              <a:lnSpc>
                <a:spcPct val="90000"/>
              </a:lnSpc>
              <a:spcBef>
                <a:spcPts val="400"/>
              </a:spcBef>
              <a:spcAft>
                <a:spcPts val="0"/>
              </a:spcAft>
              <a:buClr>
                <a:schemeClr val="lt1"/>
              </a:buClr>
              <a:buSzPts val="1400"/>
              <a:buNone/>
              <a:defRPr/>
            </a:lvl4pPr>
            <a:lvl5pPr indent="-228600" lvl="4" marL="2286000" algn="l">
              <a:lnSpc>
                <a:spcPct val="90000"/>
              </a:lnSpc>
              <a:spcBef>
                <a:spcPts val="400"/>
              </a:spcBef>
              <a:spcAft>
                <a:spcPts val="0"/>
              </a:spcAft>
              <a:buClr>
                <a:schemeClr val="lt1"/>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3 Column">
  <p:cSld name="1_3 Column">
    <p:spTree>
      <p:nvGrpSpPr>
        <p:cNvPr id="134" name="Shape 134"/>
        <p:cNvGrpSpPr/>
        <p:nvPr/>
      </p:nvGrpSpPr>
      <p:grpSpPr>
        <a:xfrm>
          <a:off x="0" y="0"/>
          <a:ext cx="0" cy="0"/>
          <a:chOff x="0" y="0"/>
          <a:chExt cx="0" cy="0"/>
        </a:xfrm>
      </p:grpSpPr>
      <p:pic>
        <p:nvPicPr>
          <p:cNvPr id="135" name="Google Shape;135;p29"/>
          <p:cNvPicPr preferRelativeResize="0"/>
          <p:nvPr/>
        </p:nvPicPr>
        <p:blipFill rotWithShape="1">
          <a:blip r:embed="rId2">
            <a:alphaModFix/>
          </a:blip>
          <a:srcRect b="0" l="0" r="0" t="0"/>
          <a:stretch/>
        </p:blipFill>
        <p:spPr>
          <a:xfrm>
            <a:off x="0" y="321"/>
            <a:ext cx="9143999" cy="5142857"/>
          </a:xfrm>
          <a:prstGeom prst="rect">
            <a:avLst/>
          </a:prstGeom>
          <a:noFill/>
          <a:ln>
            <a:noFill/>
          </a:ln>
        </p:spPr>
      </p:pic>
      <p:sp>
        <p:nvSpPr>
          <p:cNvPr id="136" name="Google Shape;136;p29"/>
          <p:cNvSpPr txBox="1"/>
          <p:nvPr>
            <p:ph idx="1" type="body"/>
          </p:nvPr>
        </p:nvSpPr>
        <p:spPr>
          <a:xfrm>
            <a:off x="431476" y="1623922"/>
            <a:ext cx="2467606" cy="463496"/>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lt1"/>
              </a:buClr>
              <a:buSzPts val="1800"/>
              <a:buNone/>
              <a:defRPr b="1" sz="1800">
                <a:solidFill>
                  <a:schemeClr val="lt1"/>
                </a:solidFill>
              </a:defRPr>
            </a:lvl1pPr>
            <a:lvl2pPr indent="-228600" lvl="1" marL="914400" algn="l">
              <a:lnSpc>
                <a:spcPct val="90000"/>
              </a:lnSpc>
              <a:spcBef>
                <a:spcPts val="400"/>
              </a:spcBef>
              <a:spcAft>
                <a:spcPts val="0"/>
              </a:spcAft>
              <a:buClr>
                <a:schemeClr val="lt1"/>
              </a:buClr>
              <a:buSzPts val="1500"/>
              <a:buNone/>
              <a:defRPr b="1" sz="1500"/>
            </a:lvl2pPr>
            <a:lvl3pPr indent="-228600" lvl="2" marL="1371600" algn="l">
              <a:lnSpc>
                <a:spcPct val="90000"/>
              </a:lnSpc>
              <a:spcBef>
                <a:spcPts val="400"/>
              </a:spcBef>
              <a:spcAft>
                <a:spcPts val="0"/>
              </a:spcAft>
              <a:buClr>
                <a:schemeClr val="lt1"/>
              </a:buClr>
              <a:buSzPts val="1400"/>
              <a:buNone/>
              <a:defRPr b="1" sz="1400"/>
            </a:lvl3pPr>
            <a:lvl4pPr indent="-228600" lvl="3" marL="1828800" algn="l">
              <a:lnSpc>
                <a:spcPct val="90000"/>
              </a:lnSpc>
              <a:spcBef>
                <a:spcPts val="400"/>
              </a:spcBef>
              <a:spcAft>
                <a:spcPts val="0"/>
              </a:spcAft>
              <a:buClr>
                <a:schemeClr val="lt1"/>
              </a:buClr>
              <a:buSzPts val="1200"/>
              <a:buNone/>
              <a:defRPr b="1" sz="1200"/>
            </a:lvl4pPr>
            <a:lvl5pPr indent="-228600" lvl="4" marL="2286000" algn="l">
              <a:lnSpc>
                <a:spcPct val="90000"/>
              </a:lnSpc>
              <a:spcBef>
                <a:spcPts val="400"/>
              </a:spcBef>
              <a:spcAft>
                <a:spcPts val="0"/>
              </a:spcAft>
              <a:buClr>
                <a:schemeClr val="lt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37" name="Google Shape;137;p29"/>
          <p:cNvSpPr txBox="1"/>
          <p:nvPr>
            <p:ph idx="2" type="body"/>
          </p:nvPr>
        </p:nvSpPr>
        <p:spPr>
          <a:xfrm>
            <a:off x="3144155" y="1623922"/>
            <a:ext cx="2579474" cy="463496"/>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lt1"/>
              </a:buClr>
              <a:buSzPts val="1800"/>
              <a:buNone/>
              <a:defRPr b="1" sz="1800">
                <a:solidFill>
                  <a:schemeClr val="lt1"/>
                </a:solidFill>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8" name="Google Shape;138;p29"/>
          <p:cNvSpPr txBox="1"/>
          <p:nvPr>
            <p:ph idx="3" type="body"/>
          </p:nvPr>
        </p:nvSpPr>
        <p:spPr>
          <a:xfrm>
            <a:off x="6004888" y="1623922"/>
            <a:ext cx="2199085" cy="463496"/>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lt1"/>
              </a:buClr>
              <a:buSzPts val="1800"/>
              <a:buNone/>
              <a:defRPr b="1" sz="1800">
                <a:solidFill>
                  <a:schemeClr val="lt1"/>
                </a:solidFill>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9" name="Google Shape;139;p29"/>
          <p:cNvSpPr txBox="1"/>
          <p:nvPr>
            <p:ph type="title"/>
          </p:nvPr>
        </p:nvSpPr>
        <p:spPr>
          <a:xfrm>
            <a:off x="430449" y="426119"/>
            <a:ext cx="7773523" cy="6858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CFE7FF"/>
              </a:buClr>
              <a:buSzPts val="4100"/>
              <a:buFont typeface="Open Sans ExtraBold"/>
              <a:buNone/>
              <a:defRPr>
                <a:solidFill>
                  <a:srgbClr val="CFE7FF"/>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0" name="Google Shape;140;p29"/>
          <p:cNvSpPr txBox="1"/>
          <p:nvPr>
            <p:ph idx="4" type="body"/>
          </p:nvPr>
        </p:nvSpPr>
        <p:spPr>
          <a:xfrm>
            <a:off x="430449" y="1111919"/>
            <a:ext cx="7773523" cy="40838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2100"/>
              <a:buFont typeface="Arial"/>
              <a:buNone/>
              <a:defRPr>
                <a:solidFill>
                  <a:schemeClr val="lt1"/>
                </a:solidFill>
                <a:latin typeface="Open Sans ExtraBold"/>
                <a:ea typeface="Open Sans ExtraBold"/>
                <a:cs typeface="Open Sans ExtraBold"/>
                <a:sym typeface="Open Sans ExtraBold"/>
              </a:defRPr>
            </a:lvl1pPr>
            <a:lvl2pPr indent="-228600" lvl="1" marL="914400" algn="l">
              <a:lnSpc>
                <a:spcPct val="90000"/>
              </a:lnSpc>
              <a:spcBef>
                <a:spcPts val="400"/>
              </a:spcBef>
              <a:spcAft>
                <a:spcPts val="0"/>
              </a:spcAft>
              <a:buClr>
                <a:schemeClr val="lt1"/>
              </a:buClr>
              <a:buSzPts val="1800"/>
              <a:buNone/>
              <a:defRPr/>
            </a:lvl2pPr>
            <a:lvl3pPr indent="-228600" lvl="2" marL="1371600" algn="l">
              <a:lnSpc>
                <a:spcPct val="90000"/>
              </a:lnSpc>
              <a:spcBef>
                <a:spcPts val="400"/>
              </a:spcBef>
              <a:spcAft>
                <a:spcPts val="0"/>
              </a:spcAft>
              <a:buClr>
                <a:schemeClr val="lt1"/>
              </a:buClr>
              <a:buSzPts val="1500"/>
              <a:buNone/>
              <a:defRPr/>
            </a:lvl3pPr>
            <a:lvl4pPr indent="-228600" lvl="3" marL="1828800" algn="l">
              <a:lnSpc>
                <a:spcPct val="90000"/>
              </a:lnSpc>
              <a:spcBef>
                <a:spcPts val="400"/>
              </a:spcBef>
              <a:spcAft>
                <a:spcPts val="0"/>
              </a:spcAft>
              <a:buClr>
                <a:schemeClr val="lt1"/>
              </a:buClr>
              <a:buSzPts val="1400"/>
              <a:buNone/>
              <a:defRPr/>
            </a:lvl4pPr>
            <a:lvl5pPr indent="-228600" lvl="4" marL="2286000" algn="l">
              <a:lnSpc>
                <a:spcPct val="90000"/>
              </a:lnSpc>
              <a:spcBef>
                <a:spcPts val="400"/>
              </a:spcBef>
              <a:spcAft>
                <a:spcPts val="0"/>
              </a:spcAft>
              <a:buClr>
                <a:schemeClr val="lt1"/>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1" name="Google Shape;141;p29"/>
          <p:cNvSpPr txBox="1"/>
          <p:nvPr>
            <p:ph idx="5" type="body"/>
          </p:nvPr>
        </p:nvSpPr>
        <p:spPr>
          <a:xfrm>
            <a:off x="431259" y="2206103"/>
            <a:ext cx="2467216" cy="2670572"/>
          </a:xfrm>
          <a:prstGeom prst="rect">
            <a:avLst/>
          </a:prstGeom>
          <a:noFill/>
          <a:ln>
            <a:noFill/>
          </a:ln>
        </p:spPr>
        <p:txBody>
          <a:bodyPr anchorCtr="0" anchor="t" bIns="34275" lIns="68575" spcFirstLastPara="1" rIns="68575" wrap="square" tIns="34275">
            <a:normAutofit/>
          </a:bodyPr>
          <a:lstStyle>
            <a:lvl1pPr indent="-304800" lvl="0" marL="457200" algn="l">
              <a:lnSpc>
                <a:spcPct val="90000"/>
              </a:lnSpc>
              <a:spcBef>
                <a:spcPts val="800"/>
              </a:spcBef>
              <a:spcAft>
                <a:spcPts val="0"/>
              </a:spcAft>
              <a:buClr>
                <a:schemeClr val="lt1"/>
              </a:buClr>
              <a:buSzPts val="1200"/>
              <a:buChar char="•"/>
              <a:defRPr sz="1200">
                <a:solidFill>
                  <a:schemeClr val="lt1"/>
                </a:solidFill>
              </a:defRPr>
            </a:lvl1pPr>
            <a:lvl2pPr indent="-304800" lvl="1" marL="914400" algn="l">
              <a:lnSpc>
                <a:spcPct val="90000"/>
              </a:lnSpc>
              <a:spcBef>
                <a:spcPts val="400"/>
              </a:spcBef>
              <a:spcAft>
                <a:spcPts val="0"/>
              </a:spcAft>
              <a:buClr>
                <a:schemeClr val="lt1"/>
              </a:buClr>
              <a:buSzPts val="1200"/>
              <a:buChar char="•"/>
              <a:defRPr sz="1200">
                <a:solidFill>
                  <a:schemeClr val="lt1"/>
                </a:solidFill>
              </a:defRPr>
            </a:lvl2pPr>
            <a:lvl3pPr indent="-304800" lvl="2" marL="1371600" algn="l">
              <a:lnSpc>
                <a:spcPct val="90000"/>
              </a:lnSpc>
              <a:spcBef>
                <a:spcPts val="400"/>
              </a:spcBef>
              <a:spcAft>
                <a:spcPts val="0"/>
              </a:spcAft>
              <a:buClr>
                <a:schemeClr val="lt1"/>
              </a:buClr>
              <a:buSzPts val="1200"/>
              <a:buChar char="•"/>
              <a:defRPr sz="1200">
                <a:solidFill>
                  <a:schemeClr val="lt1"/>
                </a:solidFill>
              </a:defRPr>
            </a:lvl3pPr>
            <a:lvl4pPr indent="-304800" lvl="3" marL="1828800" algn="l">
              <a:lnSpc>
                <a:spcPct val="90000"/>
              </a:lnSpc>
              <a:spcBef>
                <a:spcPts val="400"/>
              </a:spcBef>
              <a:spcAft>
                <a:spcPts val="0"/>
              </a:spcAft>
              <a:buClr>
                <a:schemeClr val="lt1"/>
              </a:buClr>
              <a:buSzPts val="1200"/>
              <a:buChar char="•"/>
              <a:defRPr sz="1200">
                <a:solidFill>
                  <a:schemeClr val="lt1"/>
                </a:solidFill>
              </a:defRPr>
            </a:lvl4pPr>
            <a:lvl5pPr indent="-304800" lvl="4" marL="2286000" algn="l">
              <a:lnSpc>
                <a:spcPct val="90000"/>
              </a:lnSpc>
              <a:spcBef>
                <a:spcPts val="400"/>
              </a:spcBef>
              <a:spcAft>
                <a:spcPts val="0"/>
              </a:spcAft>
              <a:buClr>
                <a:schemeClr val="lt1"/>
              </a:buClr>
              <a:buSzPts val="1200"/>
              <a:buChar char="•"/>
              <a:defRPr sz="12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2" name="Google Shape;142;p29"/>
          <p:cNvSpPr txBox="1"/>
          <p:nvPr>
            <p:ph idx="6" type="body"/>
          </p:nvPr>
        </p:nvSpPr>
        <p:spPr>
          <a:xfrm>
            <a:off x="3139113" y="2190750"/>
            <a:ext cx="2588398" cy="2670572"/>
          </a:xfrm>
          <a:prstGeom prst="rect">
            <a:avLst/>
          </a:prstGeom>
          <a:noFill/>
          <a:ln>
            <a:noFill/>
          </a:ln>
        </p:spPr>
        <p:txBody>
          <a:bodyPr anchorCtr="0" anchor="t" bIns="34275" lIns="68575" spcFirstLastPara="1" rIns="68575" wrap="square" tIns="34275">
            <a:normAutofit/>
          </a:bodyPr>
          <a:lstStyle>
            <a:lvl1pPr indent="-304800" lvl="0" marL="457200" algn="l">
              <a:lnSpc>
                <a:spcPct val="90000"/>
              </a:lnSpc>
              <a:spcBef>
                <a:spcPts val="800"/>
              </a:spcBef>
              <a:spcAft>
                <a:spcPts val="0"/>
              </a:spcAft>
              <a:buClr>
                <a:schemeClr val="lt1"/>
              </a:buClr>
              <a:buSzPts val="1200"/>
              <a:buChar char="•"/>
              <a:defRPr sz="1200">
                <a:solidFill>
                  <a:schemeClr val="lt1"/>
                </a:solidFill>
              </a:defRPr>
            </a:lvl1pPr>
            <a:lvl2pPr indent="-304800" lvl="1" marL="914400" algn="l">
              <a:lnSpc>
                <a:spcPct val="90000"/>
              </a:lnSpc>
              <a:spcBef>
                <a:spcPts val="400"/>
              </a:spcBef>
              <a:spcAft>
                <a:spcPts val="0"/>
              </a:spcAft>
              <a:buClr>
                <a:schemeClr val="lt1"/>
              </a:buClr>
              <a:buSzPts val="1200"/>
              <a:buChar char="•"/>
              <a:defRPr sz="1200">
                <a:solidFill>
                  <a:schemeClr val="lt1"/>
                </a:solidFill>
              </a:defRPr>
            </a:lvl2pPr>
            <a:lvl3pPr indent="-304800" lvl="2" marL="1371600" algn="l">
              <a:lnSpc>
                <a:spcPct val="90000"/>
              </a:lnSpc>
              <a:spcBef>
                <a:spcPts val="400"/>
              </a:spcBef>
              <a:spcAft>
                <a:spcPts val="0"/>
              </a:spcAft>
              <a:buClr>
                <a:schemeClr val="lt1"/>
              </a:buClr>
              <a:buSzPts val="1200"/>
              <a:buChar char="•"/>
              <a:defRPr sz="1200">
                <a:solidFill>
                  <a:schemeClr val="lt1"/>
                </a:solidFill>
              </a:defRPr>
            </a:lvl3pPr>
            <a:lvl4pPr indent="-304800" lvl="3" marL="1828800" algn="l">
              <a:lnSpc>
                <a:spcPct val="90000"/>
              </a:lnSpc>
              <a:spcBef>
                <a:spcPts val="400"/>
              </a:spcBef>
              <a:spcAft>
                <a:spcPts val="0"/>
              </a:spcAft>
              <a:buClr>
                <a:schemeClr val="lt1"/>
              </a:buClr>
              <a:buSzPts val="1200"/>
              <a:buChar char="•"/>
              <a:defRPr sz="1200">
                <a:solidFill>
                  <a:schemeClr val="lt1"/>
                </a:solidFill>
              </a:defRPr>
            </a:lvl4pPr>
            <a:lvl5pPr indent="-304800" lvl="4" marL="2286000" algn="l">
              <a:lnSpc>
                <a:spcPct val="90000"/>
              </a:lnSpc>
              <a:spcBef>
                <a:spcPts val="400"/>
              </a:spcBef>
              <a:spcAft>
                <a:spcPts val="0"/>
              </a:spcAft>
              <a:buClr>
                <a:schemeClr val="lt1"/>
              </a:buClr>
              <a:buSzPts val="1200"/>
              <a:buChar char="•"/>
              <a:defRPr sz="12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3" name="Google Shape;143;p29"/>
          <p:cNvSpPr txBox="1"/>
          <p:nvPr>
            <p:ph idx="7" type="body"/>
          </p:nvPr>
        </p:nvSpPr>
        <p:spPr>
          <a:xfrm>
            <a:off x="6004888" y="2190749"/>
            <a:ext cx="2209800" cy="2670572"/>
          </a:xfrm>
          <a:prstGeom prst="rect">
            <a:avLst/>
          </a:prstGeom>
          <a:noFill/>
          <a:ln>
            <a:noFill/>
          </a:ln>
        </p:spPr>
        <p:txBody>
          <a:bodyPr anchorCtr="0" anchor="t" bIns="34275" lIns="68575" spcFirstLastPara="1" rIns="68575" wrap="square" tIns="34275">
            <a:normAutofit/>
          </a:bodyPr>
          <a:lstStyle>
            <a:lvl1pPr indent="-304800" lvl="0" marL="457200" algn="l">
              <a:lnSpc>
                <a:spcPct val="90000"/>
              </a:lnSpc>
              <a:spcBef>
                <a:spcPts val="800"/>
              </a:spcBef>
              <a:spcAft>
                <a:spcPts val="0"/>
              </a:spcAft>
              <a:buClr>
                <a:schemeClr val="lt1"/>
              </a:buClr>
              <a:buSzPts val="1200"/>
              <a:buChar char="•"/>
              <a:defRPr sz="1200">
                <a:solidFill>
                  <a:schemeClr val="lt1"/>
                </a:solidFill>
              </a:defRPr>
            </a:lvl1pPr>
            <a:lvl2pPr indent="-304800" lvl="1" marL="914400" algn="l">
              <a:lnSpc>
                <a:spcPct val="90000"/>
              </a:lnSpc>
              <a:spcBef>
                <a:spcPts val="400"/>
              </a:spcBef>
              <a:spcAft>
                <a:spcPts val="0"/>
              </a:spcAft>
              <a:buClr>
                <a:schemeClr val="lt1"/>
              </a:buClr>
              <a:buSzPts val="1200"/>
              <a:buChar char="•"/>
              <a:defRPr sz="1200">
                <a:solidFill>
                  <a:schemeClr val="lt1"/>
                </a:solidFill>
              </a:defRPr>
            </a:lvl2pPr>
            <a:lvl3pPr indent="-304800" lvl="2" marL="1371600" algn="l">
              <a:lnSpc>
                <a:spcPct val="90000"/>
              </a:lnSpc>
              <a:spcBef>
                <a:spcPts val="400"/>
              </a:spcBef>
              <a:spcAft>
                <a:spcPts val="0"/>
              </a:spcAft>
              <a:buClr>
                <a:schemeClr val="lt1"/>
              </a:buClr>
              <a:buSzPts val="1200"/>
              <a:buChar char="•"/>
              <a:defRPr sz="1200">
                <a:solidFill>
                  <a:schemeClr val="lt1"/>
                </a:solidFill>
              </a:defRPr>
            </a:lvl3pPr>
            <a:lvl4pPr indent="-304800" lvl="3" marL="1828800" algn="l">
              <a:lnSpc>
                <a:spcPct val="90000"/>
              </a:lnSpc>
              <a:spcBef>
                <a:spcPts val="400"/>
              </a:spcBef>
              <a:spcAft>
                <a:spcPts val="0"/>
              </a:spcAft>
              <a:buClr>
                <a:schemeClr val="lt1"/>
              </a:buClr>
              <a:buSzPts val="1200"/>
              <a:buChar char="•"/>
              <a:defRPr sz="1200">
                <a:solidFill>
                  <a:schemeClr val="lt1"/>
                </a:solidFill>
              </a:defRPr>
            </a:lvl4pPr>
            <a:lvl5pPr indent="-304800" lvl="4" marL="2286000" algn="l">
              <a:lnSpc>
                <a:spcPct val="90000"/>
              </a:lnSpc>
              <a:spcBef>
                <a:spcPts val="400"/>
              </a:spcBef>
              <a:spcAft>
                <a:spcPts val="0"/>
              </a:spcAft>
              <a:buClr>
                <a:schemeClr val="lt1"/>
              </a:buClr>
              <a:buSzPts val="1200"/>
              <a:buChar char="•"/>
              <a:defRPr sz="12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anoramic Picture with Caption">
  <p:cSld name="1_Panoramic Picture with Caption">
    <p:spTree>
      <p:nvGrpSpPr>
        <p:cNvPr id="144" name="Shape 144"/>
        <p:cNvGrpSpPr/>
        <p:nvPr/>
      </p:nvGrpSpPr>
      <p:grpSpPr>
        <a:xfrm>
          <a:off x="0" y="0"/>
          <a:ext cx="0" cy="0"/>
          <a:chOff x="0" y="0"/>
          <a:chExt cx="0" cy="0"/>
        </a:xfrm>
      </p:grpSpPr>
      <p:pic>
        <p:nvPicPr>
          <p:cNvPr id="145" name="Google Shape;145;p30"/>
          <p:cNvPicPr preferRelativeResize="0"/>
          <p:nvPr/>
        </p:nvPicPr>
        <p:blipFill rotWithShape="1">
          <a:blip r:embed="rId2">
            <a:alphaModFix/>
          </a:blip>
          <a:srcRect b="0" l="0" r="0" t="0"/>
          <a:stretch/>
        </p:blipFill>
        <p:spPr>
          <a:xfrm>
            <a:off x="0" y="321"/>
            <a:ext cx="9143999" cy="5142857"/>
          </a:xfrm>
          <a:prstGeom prst="rect">
            <a:avLst/>
          </a:prstGeom>
          <a:noFill/>
          <a:ln>
            <a:noFill/>
          </a:ln>
        </p:spPr>
      </p:pic>
      <p:sp>
        <p:nvSpPr>
          <p:cNvPr id="146" name="Google Shape;146;p30"/>
          <p:cNvSpPr txBox="1"/>
          <p:nvPr>
            <p:ph idx="1" type="body"/>
          </p:nvPr>
        </p:nvSpPr>
        <p:spPr>
          <a:xfrm>
            <a:off x="629841" y="595313"/>
            <a:ext cx="7884319" cy="2680097"/>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lt1"/>
              </a:buClr>
              <a:buSzPts val="1400"/>
              <a:buChar char="•"/>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Quote with Caption">
  <p:cSld name="1_Quote with Caption">
    <p:spTree>
      <p:nvGrpSpPr>
        <p:cNvPr id="147" name="Shape 147"/>
        <p:cNvGrpSpPr/>
        <p:nvPr/>
      </p:nvGrpSpPr>
      <p:grpSpPr>
        <a:xfrm>
          <a:off x="0" y="0"/>
          <a:ext cx="0" cy="0"/>
          <a:chOff x="0" y="0"/>
          <a:chExt cx="0" cy="0"/>
        </a:xfrm>
      </p:grpSpPr>
      <p:pic>
        <p:nvPicPr>
          <p:cNvPr id="148" name="Google Shape;148;p31"/>
          <p:cNvPicPr preferRelativeResize="0"/>
          <p:nvPr/>
        </p:nvPicPr>
        <p:blipFill rotWithShape="1">
          <a:blip r:embed="rId2">
            <a:alphaModFix/>
          </a:blip>
          <a:srcRect b="0" l="0" r="0" t="0"/>
          <a:stretch/>
        </p:blipFill>
        <p:spPr>
          <a:xfrm>
            <a:off x="0" y="321"/>
            <a:ext cx="9143999" cy="5142857"/>
          </a:xfrm>
          <a:prstGeom prst="rect">
            <a:avLst/>
          </a:prstGeom>
          <a:noFill/>
          <a:ln>
            <a:noFill/>
          </a:ln>
        </p:spPr>
      </p:pic>
      <p:sp>
        <p:nvSpPr>
          <p:cNvPr id="149" name="Google Shape;149;p31"/>
          <p:cNvSpPr txBox="1"/>
          <p:nvPr>
            <p:ph type="title"/>
          </p:nvPr>
        </p:nvSpPr>
        <p:spPr>
          <a:xfrm>
            <a:off x="3426249" y="882302"/>
            <a:ext cx="4839757" cy="159974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CFE7FF"/>
              </a:buClr>
              <a:buSzPts val="3300"/>
              <a:buFont typeface="Open Sans ExtraBold"/>
              <a:buNone/>
              <a:defRPr sz="3300">
                <a:solidFill>
                  <a:srgbClr val="CFE7FF"/>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0" name="Google Shape;150;p31"/>
          <p:cNvSpPr txBox="1"/>
          <p:nvPr>
            <p:ph idx="1" type="body"/>
          </p:nvPr>
        </p:nvSpPr>
        <p:spPr>
          <a:xfrm>
            <a:off x="4776283" y="2487689"/>
            <a:ext cx="3489722" cy="411726"/>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Clr>
                <a:schemeClr val="lt1"/>
              </a:buClr>
              <a:buSzPts val="1100"/>
              <a:buNone/>
              <a:defRPr b="1" sz="1100">
                <a:solidFill>
                  <a:schemeClr val="lt1"/>
                </a:solidFill>
              </a:defRPr>
            </a:lvl1pPr>
            <a:lvl2pPr indent="-228600" lvl="1" marL="914400" algn="l">
              <a:lnSpc>
                <a:spcPct val="90000"/>
              </a:lnSpc>
              <a:spcBef>
                <a:spcPts val="400"/>
              </a:spcBef>
              <a:spcAft>
                <a:spcPts val="0"/>
              </a:spcAft>
              <a:buClr>
                <a:schemeClr val="lt1"/>
              </a:buClr>
              <a:buSzPts val="1100"/>
              <a:buNone/>
              <a:defRPr sz="1100"/>
            </a:lvl2pPr>
            <a:lvl3pPr indent="-228600" lvl="2" marL="1371600" algn="l">
              <a:lnSpc>
                <a:spcPct val="90000"/>
              </a:lnSpc>
              <a:spcBef>
                <a:spcPts val="400"/>
              </a:spcBef>
              <a:spcAft>
                <a:spcPts val="0"/>
              </a:spcAft>
              <a:buClr>
                <a:schemeClr val="lt1"/>
              </a:buClr>
              <a:buSzPts val="900"/>
              <a:buNone/>
              <a:defRPr sz="900"/>
            </a:lvl3pPr>
            <a:lvl4pPr indent="-228600" lvl="3" marL="1828800" algn="l">
              <a:lnSpc>
                <a:spcPct val="90000"/>
              </a:lnSpc>
              <a:spcBef>
                <a:spcPts val="400"/>
              </a:spcBef>
              <a:spcAft>
                <a:spcPts val="0"/>
              </a:spcAft>
              <a:buClr>
                <a:schemeClr val="lt1"/>
              </a:buClr>
              <a:buSzPts val="800"/>
              <a:buNone/>
              <a:defRPr sz="800"/>
            </a:lvl4pPr>
            <a:lvl5pPr indent="-228600" lvl="4" marL="2286000" algn="l">
              <a:lnSpc>
                <a:spcPct val="90000"/>
              </a:lnSpc>
              <a:spcBef>
                <a:spcPts val="400"/>
              </a:spcBef>
              <a:spcAft>
                <a:spcPts val="0"/>
              </a:spcAft>
              <a:buClr>
                <a:schemeClr val="lt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51" name="Google Shape;151;p31"/>
          <p:cNvSpPr txBox="1"/>
          <p:nvPr/>
        </p:nvSpPr>
        <p:spPr>
          <a:xfrm>
            <a:off x="2969049" y="882302"/>
            <a:ext cx="457200" cy="438582"/>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CFE7FF"/>
              </a:buClr>
              <a:buSzPts val="6000"/>
              <a:buFont typeface="Open Sans"/>
              <a:buNone/>
            </a:pPr>
            <a:r>
              <a:rPr b="0" i="0" lang="en" sz="6000" u="none" cap="none" strike="noStrike">
                <a:solidFill>
                  <a:srgbClr val="CFE7FF"/>
                </a:solidFill>
                <a:latin typeface="Open Sans"/>
                <a:ea typeface="Open Sans"/>
                <a:cs typeface="Open Sans"/>
                <a:sym typeface="Open Sans"/>
              </a:rPr>
              <a:t>“</a:t>
            </a:r>
            <a:endParaRPr sz="1100"/>
          </a:p>
        </p:txBody>
      </p:sp>
      <p:sp>
        <p:nvSpPr>
          <p:cNvPr id="152" name="Google Shape;152;p31"/>
          <p:cNvSpPr txBox="1"/>
          <p:nvPr/>
        </p:nvSpPr>
        <p:spPr>
          <a:xfrm>
            <a:off x="8266006" y="2049107"/>
            <a:ext cx="457200" cy="438582"/>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Clr>
                <a:srgbClr val="CFE7FF"/>
              </a:buClr>
              <a:buSzPts val="6000"/>
              <a:buFont typeface="Open Sans"/>
              <a:buNone/>
            </a:pPr>
            <a:r>
              <a:rPr b="0" i="0" lang="en" sz="6000" u="none" cap="none" strike="noStrike">
                <a:solidFill>
                  <a:srgbClr val="CFE7FF"/>
                </a:solidFill>
                <a:latin typeface="Open Sans"/>
                <a:ea typeface="Open Sans"/>
                <a:cs typeface="Open Sans"/>
                <a:sym typeface="Open Sans"/>
              </a:rPr>
              <a:t>”</a:t>
            </a:r>
            <a:endParaRPr sz="11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_noLogo">
  <p:cSld name="1_Section Header_noLogo">
    <p:spTree>
      <p:nvGrpSpPr>
        <p:cNvPr id="153" name="Shape 153"/>
        <p:cNvGrpSpPr/>
        <p:nvPr/>
      </p:nvGrpSpPr>
      <p:grpSpPr>
        <a:xfrm>
          <a:off x="0" y="0"/>
          <a:ext cx="0" cy="0"/>
          <a:chOff x="0" y="0"/>
          <a:chExt cx="0" cy="0"/>
        </a:xfrm>
      </p:grpSpPr>
      <p:pic>
        <p:nvPicPr>
          <p:cNvPr id="154" name="Google Shape;154;p32"/>
          <p:cNvPicPr preferRelativeResize="0"/>
          <p:nvPr/>
        </p:nvPicPr>
        <p:blipFill rotWithShape="1">
          <a:blip r:embed="rId2">
            <a:alphaModFix/>
          </a:blip>
          <a:srcRect b="0" l="0" r="0" t="0"/>
          <a:stretch/>
        </p:blipFill>
        <p:spPr>
          <a:xfrm>
            <a:off x="0" y="321"/>
            <a:ext cx="9143999" cy="5142857"/>
          </a:xfrm>
          <a:prstGeom prst="rect">
            <a:avLst/>
          </a:prstGeom>
          <a:noFill/>
          <a:ln>
            <a:noFill/>
          </a:ln>
        </p:spPr>
      </p:pic>
      <p:sp>
        <p:nvSpPr>
          <p:cNvPr id="155" name="Google Shape;155;p32"/>
          <p:cNvSpPr txBox="1"/>
          <p:nvPr>
            <p:ph type="ctrTitle"/>
          </p:nvPr>
        </p:nvSpPr>
        <p:spPr>
          <a:xfrm>
            <a:off x="640899" y="2371772"/>
            <a:ext cx="6858000" cy="1231118"/>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Clr>
                <a:srgbClr val="CFE7FF"/>
              </a:buClr>
              <a:buSzPts val="7200"/>
              <a:buFont typeface="Open Sans ExtraBold"/>
              <a:buNone/>
              <a:defRPr b="0" sz="7200">
                <a:solidFill>
                  <a:srgbClr val="CFE7FF"/>
                </a:solidFill>
                <a:latin typeface="Open Sans ExtraBold"/>
                <a:ea typeface="Open Sans ExtraBold"/>
                <a:cs typeface="Open Sans ExtraBold"/>
                <a:sym typeface="Open Sans ExtraBol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6" name="Google Shape;156;p32"/>
          <p:cNvSpPr txBox="1"/>
          <p:nvPr>
            <p:ph idx="1" type="subTitle"/>
          </p:nvPr>
        </p:nvSpPr>
        <p:spPr>
          <a:xfrm>
            <a:off x="640899" y="1806254"/>
            <a:ext cx="6858000" cy="565519"/>
          </a:xfrm>
          <a:prstGeom prst="rect">
            <a:avLst/>
          </a:prstGeom>
          <a:noFill/>
          <a:ln>
            <a:noFill/>
          </a:ln>
        </p:spPr>
        <p:txBody>
          <a:bodyPr anchorCtr="0" anchor="b" bIns="34275" lIns="68575" spcFirstLastPara="1" rIns="68575" wrap="square" tIns="34275">
            <a:normAutofit/>
          </a:bodyPr>
          <a:lstStyle>
            <a:lvl1pPr lvl="0" algn="l">
              <a:lnSpc>
                <a:spcPct val="90000"/>
              </a:lnSpc>
              <a:spcBef>
                <a:spcPts val="800"/>
              </a:spcBef>
              <a:spcAft>
                <a:spcPts val="0"/>
              </a:spcAft>
              <a:buClr>
                <a:schemeClr val="lt1"/>
              </a:buClr>
              <a:buSzPts val="2400"/>
              <a:buNone/>
              <a:defRPr b="0" sz="2400">
                <a:solidFill>
                  <a:schemeClr val="lt1"/>
                </a:solidFill>
                <a:latin typeface="Open Sans ExtraBold"/>
                <a:ea typeface="Open Sans ExtraBold"/>
                <a:cs typeface="Open Sans ExtraBold"/>
                <a:sym typeface="Open Sans ExtraBold"/>
              </a:defRPr>
            </a:lvl1pPr>
            <a:lvl2pPr lvl="1" algn="ctr">
              <a:lnSpc>
                <a:spcPct val="90000"/>
              </a:lnSpc>
              <a:spcBef>
                <a:spcPts val="400"/>
              </a:spcBef>
              <a:spcAft>
                <a:spcPts val="0"/>
              </a:spcAft>
              <a:buClr>
                <a:schemeClr val="lt1"/>
              </a:buClr>
              <a:buSzPts val="1500"/>
              <a:buNone/>
              <a:defRPr sz="1500"/>
            </a:lvl2pPr>
            <a:lvl3pPr lvl="2" algn="ctr">
              <a:lnSpc>
                <a:spcPct val="90000"/>
              </a:lnSpc>
              <a:spcBef>
                <a:spcPts val="400"/>
              </a:spcBef>
              <a:spcAft>
                <a:spcPts val="0"/>
              </a:spcAft>
              <a:buClr>
                <a:schemeClr val="lt1"/>
              </a:buClr>
              <a:buSzPts val="1400"/>
              <a:buNone/>
              <a:defRPr sz="1400"/>
            </a:lvl3pPr>
            <a:lvl4pPr lvl="3" algn="ctr">
              <a:lnSpc>
                <a:spcPct val="90000"/>
              </a:lnSpc>
              <a:spcBef>
                <a:spcPts val="400"/>
              </a:spcBef>
              <a:spcAft>
                <a:spcPts val="0"/>
              </a:spcAft>
              <a:buClr>
                <a:schemeClr val="lt1"/>
              </a:buClr>
              <a:buSzPts val="1200"/>
              <a:buNone/>
              <a:defRPr sz="1200"/>
            </a:lvl4pPr>
            <a:lvl5pPr lvl="4" algn="ctr">
              <a:lnSpc>
                <a:spcPct val="90000"/>
              </a:lnSpc>
              <a:spcBef>
                <a:spcPts val="400"/>
              </a:spcBef>
              <a:spcAft>
                <a:spcPts val="0"/>
              </a:spcAft>
              <a:buClr>
                <a:schemeClr val="lt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_NoLogo">
  <p:cSld name="1_Title and Content_NoLogo">
    <p:spTree>
      <p:nvGrpSpPr>
        <p:cNvPr id="157" name="Shape 157"/>
        <p:cNvGrpSpPr/>
        <p:nvPr/>
      </p:nvGrpSpPr>
      <p:grpSpPr>
        <a:xfrm>
          <a:off x="0" y="0"/>
          <a:ext cx="0" cy="0"/>
          <a:chOff x="0" y="0"/>
          <a:chExt cx="0" cy="0"/>
        </a:xfrm>
      </p:grpSpPr>
      <p:pic>
        <p:nvPicPr>
          <p:cNvPr id="158" name="Google Shape;158;p33"/>
          <p:cNvPicPr preferRelativeResize="0"/>
          <p:nvPr/>
        </p:nvPicPr>
        <p:blipFill rotWithShape="1">
          <a:blip r:embed="rId2">
            <a:alphaModFix/>
          </a:blip>
          <a:srcRect b="0" l="0" r="0" t="0"/>
          <a:stretch/>
        </p:blipFill>
        <p:spPr>
          <a:xfrm>
            <a:off x="0" y="321"/>
            <a:ext cx="9143999" cy="5142857"/>
          </a:xfrm>
          <a:prstGeom prst="rect">
            <a:avLst/>
          </a:prstGeom>
          <a:noFill/>
          <a:ln>
            <a:noFill/>
          </a:ln>
        </p:spPr>
      </p:pic>
      <p:sp>
        <p:nvSpPr>
          <p:cNvPr id="159" name="Google Shape;159;p33"/>
          <p:cNvSpPr txBox="1"/>
          <p:nvPr>
            <p:ph idx="1" type="body"/>
          </p:nvPr>
        </p:nvSpPr>
        <p:spPr>
          <a:xfrm>
            <a:off x="430449" y="1623634"/>
            <a:ext cx="7675350" cy="3160173"/>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Clr>
                <a:schemeClr val="lt1"/>
              </a:buClr>
              <a:buSzPts val="2100"/>
              <a:buChar char="•"/>
              <a:defRPr>
                <a:solidFill>
                  <a:schemeClr val="lt1"/>
                </a:solidFill>
              </a:defRPr>
            </a:lvl1pPr>
            <a:lvl2pPr indent="-342900" lvl="1" marL="914400" algn="l">
              <a:lnSpc>
                <a:spcPct val="90000"/>
              </a:lnSpc>
              <a:spcBef>
                <a:spcPts val="400"/>
              </a:spcBef>
              <a:spcAft>
                <a:spcPts val="0"/>
              </a:spcAft>
              <a:buClr>
                <a:schemeClr val="lt1"/>
              </a:buClr>
              <a:buSzPts val="1800"/>
              <a:buChar char="•"/>
              <a:defRPr>
                <a:solidFill>
                  <a:schemeClr val="lt1"/>
                </a:solidFill>
              </a:defRPr>
            </a:lvl2pPr>
            <a:lvl3pPr indent="-323850" lvl="2" marL="1371600" algn="l">
              <a:lnSpc>
                <a:spcPct val="90000"/>
              </a:lnSpc>
              <a:spcBef>
                <a:spcPts val="400"/>
              </a:spcBef>
              <a:spcAft>
                <a:spcPts val="0"/>
              </a:spcAft>
              <a:buClr>
                <a:schemeClr val="lt1"/>
              </a:buClr>
              <a:buSzPts val="1500"/>
              <a:buChar char="•"/>
              <a:defRPr>
                <a:solidFill>
                  <a:schemeClr val="lt1"/>
                </a:solidFill>
              </a:defRPr>
            </a:lvl3pPr>
            <a:lvl4pPr indent="-317500" lvl="3" marL="1828800" algn="l">
              <a:lnSpc>
                <a:spcPct val="90000"/>
              </a:lnSpc>
              <a:spcBef>
                <a:spcPts val="400"/>
              </a:spcBef>
              <a:spcAft>
                <a:spcPts val="0"/>
              </a:spcAft>
              <a:buClr>
                <a:schemeClr val="lt1"/>
              </a:buClr>
              <a:buSzPts val="1400"/>
              <a:buChar char="•"/>
              <a:defRPr>
                <a:solidFill>
                  <a:schemeClr val="lt1"/>
                </a:solidFill>
              </a:defRPr>
            </a:lvl4pPr>
            <a:lvl5pPr indent="-317500" lvl="4" marL="2286000" algn="l">
              <a:lnSpc>
                <a:spcPct val="90000"/>
              </a:lnSpc>
              <a:spcBef>
                <a:spcPts val="400"/>
              </a:spcBef>
              <a:spcAft>
                <a:spcPts val="0"/>
              </a:spcAft>
              <a:buClr>
                <a:schemeClr val="lt1"/>
              </a:buClr>
              <a:buSzPts val="1400"/>
              <a:buChar char="•"/>
              <a:defRPr>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0" name="Google Shape;160;p33"/>
          <p:cNvSpPr txBox="1"/>
          <p:nvPr>
            <p:ph type="title"/>
          </p:nvPr>
        </p:nvSpPr>
        <p:spPr>
          <a:xfrm>
            <a:off x="430449" y="426119"/>
            <a:ext cx="7773523" cy="6858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CFE7FF"/>
              </a:buClr>
              <a:buSzPts val="4100"/>
              <a:buFont typeface="Open Sans ExtraBold"/>
              <a:buNone/>
              <a:defRPr>
                <a:solidFill>
                  <a:srgbClr val="CFE7FF"/>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1" name="Google Shape;161;p33"/>
          <p:cNvSpPr txBox="1"/>
          <p:nvPr>
            <p:ph idx="2" type="body"/>
          </p:nvPr>
        </p:nvSpPr>
        <p:spPr>
          <a:xfrm>
            <a:off x="430449" y="1111919"/>
            <a:ext cx="7773523" cy="40838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2100"/>
              <a:buFont typeface="Arial"/>
              <a:buNone/>
              <a:defRPr>
                <a:solidFill>
                  <a:schemeClr val="lt1"/>
                </a:solidFill>
                <a:latin typeface="Open Sans ExtraBold"/>
                <a:ea typeface="Open Sans ExtraBold"/>
                <a:cs typeface="Open Sans ExtraBold"/>
                <a:sym typeface="Open Sans ExtraBold"/>
              </a:defRPr>
            </a:lvl1pPr>
            <a:lvl2pPr indent="-228600" lvl="1" marL="914400" algn="l">
              <a:lnSpc>
                <a:spcPct val="90000"/>
              </a:lnSpc>
              <a:spcBef>
                <a:spcPts val="400"/>
              </a:spcBef>
              <a:spcAft>
                <a:spcPts val="0"/>
              </a:spcAft>
              <a:buClr>
                <a:schemeClr val="lt1"/>
              </a:buClr>
              <a:buSzPts val="1800"/>
              <a:buNone/>
              <a:defRPr/>
            </a:lvl2pPr>
            <a:lvl3pPr indent="-228600" lvl="2" marL="1371600" algn="l">
              <a:lnSpc>
                <a:spcPct val="90000"/>
              </a:lnSpc>
              <a:spcBef>
                <a:spcPts val="400"/>
              </a:spcBef>
              <a:spcAft>
                <a:spcPts val="0"/>
              </a:spcAft>
              <a:buClr>
                <a:schemeClr val="lt1"/>
              </a:buClr>
              <a:buSzPts val="1500"/>
              <a:buNone/>
              <a:defRPr/>
            </a:lvl3pPr>
            <a:lvl4pPr indent="-228600" lvl="3" marL="1828800" algn="l">
              <a:lnSpc>
                <a:spcPct val="90000"/>
              </a:lnSpc>
              <a:spcBef>
                <a:spcPts val="400"/>
              </a:spcBef>
              <a:spcAft>
                <a:spcPts val="0"/>
              </a:spcAft>
              <a:buClr>
                <a:schemeClr val="lt1"/>
              </a:buClr>
              <a:buSzPts val="1400"/>
              <a:buNone/>
              <a:defRPr/>
            </a:lvl4pPr>
            <a:lvl5pPr indent="-228600" lvl="4" marL="2286000" algn="l">
              <a:lnSpc>
                <a:spcPct val="90000"/>
              </a:lnSpc>
              <a:spcBef>
                <a:spcPts val="400"/>
              </a:spcBef>
              <a:spcAft>
                <a:spcPts val="0"/>
              </a:spcAft>
              <a:buClr>
                <a:schemeClr val="lt1"/>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wo Content">
  <p:cSld name="3_Two Content">
    <p:spTree>
      <p:nvGrpSpPr>
        <p:cNvPr id="162" name="Shape 162"/>
        <p:cNvGrpSpPr/>
        <p:nvPr/>
      </p:nvGrpSpPr>
      <p:grpSpPr>
        <a:xfrm>
          <a:off x="0" y="0"/>
          <a:ext cx="0" cy="0"/>
          <a:chOff x="0" y="0"/>
          <a:chExt cx="0" cy="0"/>
        </a:xfrm>
      </p:grpSpPr>
      <p:pic>
        <p:nvPicPr>
          <p:cNvPr id="163" name="Google Shape;163;p34"/>
          <p:cNvPicPr preferRelativeResize="0"/>
          <p:nvPr/>
        </p:nvPicPr>
        <p:blipFill rotWithShape="1">
          <a:blip r:embed="rId2">
            <a:alphaModFix/>
          </a:blip>
          <a:srcRect b="0" l="0" r="0" t="0"/>
          <a:stretch/>
        </p:blipFill>
        <p:spPr>
          <a:xfrm>
            <a:off x="0" y="321"/>
            <a:ext cx="9144000" cy="5142857"/>
          </a:xfrm>
          <a:prstGeom prst="rect">
            <a:avLst/>
          </a:prstGeom>
          <a:noFill/>
          <a:ln>
            <a:noFill/>
          </a:ln>
        </p:spPr>
      </p:pic>
      <p:sp>
        <p:nvSpPr>
          <p:cNvPr id="164" name="Google Shape;164;p34"/>
          <p:cNvSpPr txBox="1"/>
          <p:nvPr>
            <p:ph idx="1" type="body"/>
          </p:nvPr>
        </p:nvSpPr>
        <p:spPr>
          <a:xfrm>
            <a:off x="430449" y="1623634"/>
            <a:ext cx="3768912" cy="3021478"/>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Clr>
                <a:schemeClr val="lt1"/>
              </a:buClr>
              <a:buSzPts val="2100"/>
              <a:buChar char="•"/>
              <a:defRPr>
                <a:solidFill>
                  <a:schemeClr val="lt1"/>
                </a:solidFill>
              </a:defRPr>
            </a:lvl1pPr>
            <a:lvl2pPr indent="-342900" lvl="1" marL="914400" algn="l">
              <a:lnSpc>
                <a:spcPct val="90000"/>
              </a:lnSpc>
              <a:spcBef>
                <a:spcPts val="400"/>
              </a:spcBef>
              <a:spcAft>
                <a:spcPts val="0"/>
              </a:spcAft>
              <a:buClr>
                <a:schemeClr val="lt1"/>
              </a:buClr>
              <a:buSzPts val="1800"/>
              <a:buChar char="•"/>
              <a:defRPr>
                <a:solidFill>
                  <a:schemeClr val="lt1"/>
                </a:solidFill>
              </a:defRPr>
            </a:lvl2pPr>
            <a:lvl3pPr indent="-323850" lvl="2" marL="1371600" algn="l">
              <a:lnSpc>
                <a:spcPct val="90000"/>
              </a:lnSpc>
              <a:spcBef>
                <a:spcPts val="400"/>
              </a:spcBef>
              <a:spcAft>
                <a:spcPts val="0"/>
              </a:spcAft>
              <a:buClr>
                <a:schemeClr val="lt1"/>
              </a:buClr>
              <a:buSzPts val="1500"/>
              <a:buChar char="•"/>
              <a:defRPr>
                <a:solidFill>
                  <a:schemeClr val="lt1"/>
                </a:solidFill>
              </a:defRPr>
            </a:lvl3pPr>
            <a:lvl4pPr indent="-317500" lvl="3" marL="1828800" algn="l">
              <a:lnSpc>
                <a:spcPct val="90000"/>
              </a:lnSpc>
              <a:spcBef>
                <a:spcPts val="400"/>
              </a:spcBef>
              <a:spcAft>
                <a:spcPts val="0"/>
              </a:spcAft>
              <a:buClr>
                <a:schemeClr val="lt1"/>
              </a:buClr>
              <a:buSzPts val="1400"/>
              <a:buChar char="•"/>
              <a:defRPr>
                <a:solidFill>
                  <a:schemeClr val="lt1"/>
                </a:solidFill>
              </a:defRPr>
            </a:lvl4pPr>
            <a:lvl5pPr indent="-317500" lvl="4" marL="2286000" algn="l">
              <a:lnSpc>
                <a:spcPct val="90000"/>
              </a:lnSpc>
              <a:spcBef>
                <a:spcPts val="400"/>
              </a:spcBef>
              <a:spcAft>
                <a:spcPts val="0"/>
              </a:spcAft>
              <a:buClr>
                <a:schemeClr val="lt1"/>
              </a:buClr>
              <a:buSzPts val="1400"/>
              <a:buChar char="•"/>
              <a:defRPr>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5" name="Google Shape;165;p34"/>
          <p:cNvSpPr txBox="1"/>
          <p:nvPr>
            <p:ph idx="2" type="body"/>
          </p:nvPr>
        </p:nvSpPr>
        <p:spPr>
          <a:xfrm>
            <a:off x="4330329" y="1623634"/>
            <a:ext cx="3775470" cy="3021478"/>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Clr>
                <a:schemeClr val="lt1"/>
              </a:buClr>
              <a:buSzPts val="2100"/>
              <a:buChar char="•"/>
              <a:defRPr>
                <a:solidFill>
                  <a:schemeClr val="lt1"/>
                </a:solidFill>
              </a:defRPr>
            </a:lvl1pPr>
            <a:lvl2pPr indent="-342900" lvl="1" marL="914400" algn="l">
              <a:lnSpc>
                <a:spcPct val="90000"/>
              </a:lnSpc>
              <a:spcBef>
                <a:spcPts val="400"/>
              </a:spcBef>
              <a:spcAft>
                <a:spcPts val="0"/>
              </a:spcAft>
              <a:buClr>
                <a:schemeClr val="lt1"/>
              </a:buClr>
              <a:buSzPts val="1800"/>
              <a:buChar char="•"/>
              <a:defRPr>
                <a:solidFill>
                  <a:schemeClr val="lt1"/>
                </a:solidFill>
              </a:defRPr>
            </a:lvl2pPr>
            <a:lvl3pPr indent="-323850" lvl="2" marL="1371600" algn="l">
              <a:lnSpc>
                <a:spcPct val="90000"/>
              </a:lnSpc>
              <a:spcBef>
                <a:spcPts val="400"/>
              </a:spcBef>
              <a:spcAft>
                <a:spcPts val="0"/>
              </a:spcAft>
              <a:buClr>
                <a:schemeClr val="lt1"/>
              </a:buClr>
              <a:buSzPts val="1500"/>
              <a:buChar char="•"/>
              <a:defRPr>
                <a:solidFill>
                  <a:schemeClr val="lt1"/>
                </a:solidFill>
              </a:defRPr>
            </a:lvl3pPr>
            <a:lvl4pPr indent="-317500" lvl="3" marL="1828800" algn="l">
              <a:lnSpc>
                <a:spcPct val="90000"/>
              </a:lnSpc>
              <a:spcBef>
                <a:spcPts val="400"/>
              </a:spcBef>
              <a:spcAft>
                <a:spcPts val="0"/>
              </a:spcAft>
              <a:buClr>
                <a:schemeClr val="lt1"/>
              </a:buClr>
              <a:buSzPts val="1400"/>
              <a:buChar char="•"/>
              <a:defRPr>
                <a:solidFill>
                  <a:schemeClr val="lt1"/>
                </a:solidFill>
              </a:defRPr>
            </a:lvl4pPr>
            <a:lvl5pPr indent="-317500" lvl="4" marL="2286000" algn="l">
              <a:lnSpc>
                <a:spcPct val="90000"/>
              </a:lnSpc>
              <a:spcBef>
                <a:spcPts val="400"/>
              </a:spcBef>
              <a:spcAft>
                <a:spcPts val="0"/>
              </a:spcAft>
              <a:buClr>
                <a:schemeClr val="lt1"/>
              </a:buClr>
              <a:buSzPts val="1400"/>
              <a:buChar char="•"/>
              <a:defRPr>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6" name="Google Shape;166;p34"/>
          <p:cNvSpPr txBox="1"/>
          <p:nvPr>
            <p:ph type="title"/>
          </p:nvPr>
        </p:nvSpPr>
        <p:spPr>
          <a:xfrm>
            <a:off x="430449" y="426119"/>
            <a:ext cx="7773523" cy="6858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CFE7FF"/>
              </a:buClr>
              <a:buSzPts val="4100"/>
              <a:buFont typeface="Open Sans ExtraBold"/>
              <a:buNone/>
              <a:defRPr>
                <a:solidFill>
                  <a:srgbClr val="CFE7FF"/>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7" name="Google Shape;167;p34"/>
          <p:cNvSpPr txBox="1"/>
          <p:nvPr>
            <p:ph idx="3" type="body"/>
          </p:nvPr>
        </p:nvSpPr>
        <p:spPr>
          <a:xfrm>
            <a:off x="430449" y="1111919"/>
            <a:ext cx="7773523" cy="40838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2100"/>
              <a:buFont typeface="Arial"/>
              <a:buNone/>
              <a:defRPr>
                <a:solidFill>
                  <a:schemeClr val="lt1"/>
                </a:solidFill>
                <a:latin typeface="Open Sans ExtraBold"/>
                <a:ea typeface="Open Sans ExtraBold"/>
                <a:cs typeface="Open Sans ExtraBold"/>
                <a:sym typeface="Open Sans ExtraBold"/>
              </a:defRPr>
            </a:lvl1pPr>
            <a:lvl2pPr indent="-228600" lvl="1" marL="914400" algn="l">
              <a:lnSpc>
                <a:spcPct val="90000"/>
              </a:lnSpc>
              <a:spcBef>
                <a:spcPts val="400"/>
              </a:spcBef>
              <a:spcAft>
                <a:spcPts val="0"/>
              </a:spcAft>
              <a:buClr>
                <a:schemeClr val="lt1"/>
              </a:buClr>
              <a:buSzPts val="1800"/>
              <a:buNone/>
              <a:defRPr/>
            </a:lvl2pPr>
            <a:lvl3pPr indent="-228600" lvl="2" marL="1371600" algn="l">
              <a:lnSpc>
                <a:spcPct val="90000"/>
              </a:lnSpc>
              <a:spcBef>
                <a:spcPts val="400"/>
              </a:spcBef>
              <a:spcAft>
                <a:spcPts val="0"/>
              </a:spcAft>
              <a:buClr>
                <a:schemeClr val="lt1"/>
              </a:buClr>
              <a:buSzPts val="1500"/>
              <a:buNone/>
              <a:defRPr/>
            </a:lvl3pPr>
            <a:lvl4pPr indent="-228600" lvl="3" marL="1828800" algn="l">
              <a:lnSpc>
                <a:spcPct val="90000"/>
              </a:lnSpc>
              <a:spcBef>
                <a:spcPts val="400"/>
              </a:spcBef>
              <a:spcAft>
                <a:spcPts val="0"/>
              </a:spcAft>
              <a:buClr>
                <a:schemeClr val="lt1"/>
              </a:buClr>
              <a:buSzPts val="1400"/>
              <a:buNone/>
              <a:defRPr/>
            </a:lvl4pPr>
            <a:lvl5pPr indent="-228600" lvl="4" marL="2286000" algn="l">
              <a:lnSpc>
                <a:spcPct val="90000"/>
              </a:lnSpc>
              <a:spcBef>
                <a:spcPts val="400"/>
              </a:spcBef>
              <a:spcAft>
                <a:spcPts val="0"/>
              </a:spcAft>
              <a:buClr>
                <a:schemeClr val="lt1"/>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Presentation">
  <p:cSld name="2_Presentation">
    <p:spTree>
      <p:nvGrpSpPr>
        <p:cNvPr id="168" name="Shape 168"/>
        <p:cNvGrpSpPr/>
        <p:nvPr/>
      </p:nvGrpSpPr>
      <p:grpSpPr>
        <a:xfrm>
          <a:off x="0" y="0"/>
          <a:ext cx="0" cy="0"/>
          <a:chOff x="0" y="0"/>
          <a:chExt cx="0" cy="0"/>
        </a:xfrm>
      </p:grpSpPr>
      <p:pic>
        <p:nvPicPr>
          <p:cNvPr id="169" name="Google Shape;169;p35"/>
          <p:cNvPicPr preferRelativeResize="0"/>
          <p:nvPr/>
        </p:nvPicPr>
        <p:blipFill rotWithShape="1">
          <a:blip r:embed="rId2">
            <a:alphaModFix/>
          </a:blip>
          <a:srcRect b="0" l="0" r="0" t="0"/>
          <a:stretch/>
        </p:blipFill>
        <p:spPr>
          <a:xfrm>
            <a:off x="1" y="321"/>
            <a:ext cx="9143998" cy="5142857"/>
          </a:xfrm>
          <a:prstGeom prst="rect">
            <a:avLst/>
          </a:prstGeom>
          <a:noFill/>
          <a:ln>
            <a:noFill/>
          </a:ln>
        </p:spPr>
      </p:pic>
      <p:sp>
        <p:nvSpPr>
          <p:cNvPr id="170" name="Google Shape;170;p35"/>
          <p:cNvSpPr txBox="1"/>
          <p:nvPr>
            <p:ph type="title"/>
          </p:nvPr>
        </p:nvSpPr>
        <p:spPr>
          <a:xfrm>
            <a:off x="324568" y="316683"/>
            <a:ext cx="7886700" cy="6858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CFE7FF"/>
              </a:buClr>
              <a:buSzPts val="4100"/>
              <a:buFont typeface="Open Sans ExtraBold"/>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1" name="Google Shape;171;p35"/>
          <p:cNvSpPr/>
          <p:nvPr/>
        </p:nvSpPr>
        <p:spPr>
          <a:xfrm>
            <a:off x="1349651" y="2024191"/>
            <a:ext cx="3466674" cy="608097"/>
          </a:xfrm>
          <a:prstGeom prst="roundRect">
            <a:avLst>
              <a:gd fmla="val 16667" name="adj"/>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sp>
        <p:nvSpPr>
          <p:cNvPr id="172" name="Google Shape;172;p35"/>
          <p:cNvSpPr/>
          <p:nvPr/>
        </p:nvSpPr>
        <p:spPr>
          <a:xfrm>
            <a:off x="1282796" y="1972465"/>
            <a:ext cx="3466674" cy="608097"/>
          </a:xfrm>
          <a:prstGeom prst="roundRect">
            <a:avLst>
              <a:gd fmla="val 16667" name="adj"/>
            </a:avLst>
          </a:prstGeom>
          <a:solidFill>
            <a:srgbClr val="9C4CC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200" u="none" cap="none" strike="noStrike">
              <a:solidFill>
                <a:schemeClr val="lt1"/>
              </a:solidFill>
              <a:latin typeface="Open Sans"/>
              <a:ea typeface="Open Sans"/>
              <a:cs typeface="Open Sans"/>
              <a:sym typeface="Open Sans"/>
            </a:endParaRPr>
          </a:p>
        </p:txBody>
      </p:sp>
      <p:sp>
        <p:nvSpPr>
          <p:cNvPr id="173" name="Google Shape;173;p35"/>
          <p:cNvSpPr/>
          <p:nvPr>
            <p:ph idx="2" type="pic"/>
          </p:nvPr>
        </p:nvSpPr>
        <p:spPr>
          <a:xfrm>
            <a:off x="324568" y="1688283"/>
            <a:ext cx="1228187" cy="1228187"/>
          </a:xfrm>
          <a:prstGeom prst="ellipse">
            <a:avLst/>
          </a:prstGeom>
          <a:solidFill>
            <a:schemeClr val="accent5"/>
          </a:solidFill>
          <a:ln cap="flat" cmpd="sng" w="38100">
            <a:solidFill>
              <a:srgbClr val="9C4CC1"/>
            </a:solidFill>
            <a:prstDash val="solid"/>
            <a:round/>
            <a:headEnd len="sm" w="sm" type="none"/>
            <a:tailEnd len="sm" w="sm" type="none"/>
          </a:ln>
        </p:spPr>
      </p:sp>
      <p:sp>
        <p:nvSpPr>
          <p:cNvPr id="174" name="Google Shape;174;p35"/>
          <p:cNvSpPr txBox="1"/>
          <p:nvPr>
            <p:ph idx="1" type="body"/>
          </p:nvPr>
        </p:nvSpPr>
        <p:spPr>
          <a:xfrm>
            <a:off x="1655329" y="2027287"/>
            <a:ext cx="3047708" cy="323176"/>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1" sz="1800" cap="small">
                <a:solidFill>
                  <a:schemeClr val="dk1"/>
                </a:solidFill>
                <a:latin typeface="Open Sans ExtraBold"/>
                <a:ea typeface="Open Sans ExtraBold"/>
                <a:cs typeface="Open Sans ExtraBold"/>
                <a:sym typeface="Open Sans ExtraBold"/>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5" name="Google Shape;175;p35"/>
          <p:cNvSpPr txBox="1"/>
          <p:nvPr>
            <p:ph idx="3" type="body"/>
          </p:nvPr>
        </p:nvSpPr>
        <p:spPr>
          <a:xfrm>
            <a:off x="1655329" y="2350462"/>
            <a:ext cx="3047708" cy="170257"/>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solidFill>
                  <a:schemeClr val="dk1"/>
                </a:solidFill>
              </a:defRPr>
            </a:lvl1pPr>
            <a:lvl2pPr indent="-298450" lvl="1" marL="914400" algn="l">
              <a:lnSpc>
                <a:spcPct val="90000"/>
              </a:lnSpc>
              <a:spcBef>
                <a:spcPts val="400"/>
              </a:spcBef>
              <a:spcAft>
                <a:spcPts val="0"/>
              </a:spcAft>
              <a:buClr>
                <a:schemeClr val="lt1"/>
              </a:buClr>
              <a:buSzPts val="1100"/>
              <a:buChar char="•"/>
              <a:defRPr sz="1100">
                <a:solidFill>
                  <a:schemeClr val="lt1"/>
                </a:solidFill>
              </a:defRPr>
            </a:lvl2pPr>
            <a:lvl3pPr indent="-285750" lvl="2" marL="1371600" algn="l">
              <a:lnSpc>
                <a:spcPct val="90000"/>
              </a:lnSpc>
              <a:spcBef>
                <a:spcPts val="400"/>
              </a:spcBef>
              <a:spcAft>
                <a:spcPts val="0"/>
              </a:spcAft>
              <a:buClr>
                <a:schemeClr val="lt1"/>
              </a:buClr>
              <a:buSzPts val="900"/>
              <a:buChar char="•"/>
              <a:defRPr sz="900">
                <a:solidFill>
                  <a:schemeClr val="lt1"/>
                </a:solidFill>
              </a:defRPr>
            </a:lvl3pPr>
            <a:lvl4pPr indent="-279400" lvl="3" marL="1828800" algn="l">
              <a:lnSpc>
                <a:spcPct val="90000"/>
              </a:lnSpc>
              <a:spcBef>
                <a:spcPts val="400"/>
              </a:spcBef>
              <a:spcAft>
                <a:spcPts val="0"/>
              </a:spcAft>
              <a:buClr>
                <a:schemeClr val="lt1"/>
              </a:buClr>
              <a:buSzPts val="800"/>
              <a:buChar char="•"/>
              <a:defRPr sz="800">
                <a:solidFill>
                  <a:schemeClr val="lt1"/>
                </a:solidFill>
              </a:defRPr>
            </a:lvl4pPr>
            <a:lvl5pPr indent="-279400" lvl="4" marL="2286000" algn="l">
              <a:lnSpc>
                <a:spcPct val="90000"/>
              </a:lnSpc>
              <a:spcBef>
                <a:spcPts val="400"/>
              </a:spcBef>
              <a:spcAft>
                <a:spcPts val="0"/>
              </a:spcAft>
              <a:buClr>
                <a:schemeClr val="lt1"/>
              </a:buClr>
              <a:buSzPts val="800"/>
              <a:buChar char="•"/>
              <a:defRPr sz="8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6" name="Google Shape;176;p35"/>
          <p:cNvSpPr txBox="1"/>
          <p:nvPr>
            <p:ph idx="4" type="body"/>
          </p:nvPr>
        </p:nvSpPr>
        <p:spPr>
          <a:xfrm>
            <a:off x="324568" y="1002483"/>
            <a:ext cx="7886700" cy="40838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00507B"/>
              </a:buClr>
              <a:buSzPts val="2100"/>
              <a:buFont typeface="Arial"/>
              <a:buNone/>
              <a:defRPr>
                <a:solidFill>
                  <a:srgbClr val="00507B"/>
                </a:solidFill>
                <a:latin typeface="Open Sans ExtraBold"/>
                <a:ea typeface="Open Sans ExtraBold"/>
                <a:cs typeface="Open Sans ExtraBold"/>
                <a:sym typeface="Open Sans ExtraBold"/>
              </a:defRPr>
            </a:lvl1pPr>
            <a:lvl2pPr indent="-228600" lvl="1" marL="914400" algn="l">
              <a:lnSpc>
                <a:spcPct val="90000"/>
              </a:lnSpc>
              <a:spcBef>
                <a:spcPts val="400"/>
              </a:spcBef>
              <a:spcAft>
                <a:spcPts val="0"/>
              </a:spcAft>
              <a:buClr>
                <a:schemeClr val="lt1"/>
              </a:buClr>
              <a:buSzPts val="1800"/>
              <a:buNone/>
              <a:defRPr/>
            </a:lvl2pPr>
            <a:lvl3pPr indent="-228600" lvl="2" marL="1371600" algn="l">
              <a:lnSpc>
                <a:spcPct val="90000"/>
              </a:lnSpc>
              <a:spcBef>
                <a:spcPts val="400"/>
              </a:spcBef>
              <a:spcAft>
                <a:spcPts val="0"/>
              </a:spcAft>
              <a:buClr>
                <a:schemeClr val="lt1"/>
              </a:buClr>
              <a:buSzPts val="1500"/>
              <a:buNone/>
              <a:defRPr/>
            </a:lvl3pPr>
            <a:lvl4pPr indent="-228600" lvl="3" marL="1828800" algn="l">
              <a:lnSpc>
                <a:spcPct val="90000"/>
              </a:lnSpc>
              <a:spcBef>
                <a:spcPts val="400"/>
              </a:spcBef>
              <a:spcAft>
                <a:spcPts val="0"/>
              </a:spcAft>
              <a:buClr>
                <a:schemeClr val="lt1"/>
              </a:buClr>
              <a:buSzPts val="1400"/>
              <a:buNone/>
              <a:defRPr/>
            </a:lvl4pPr>
            <a:lvl5pPr indent="-228600" lvl="4" marL="2286000" algn="l">
              <a:lnSpc>
                <a:spcPct val="90000"/>
              </a:lnSpc>
              <a:spcBef>
                <a:spcPts val="400"/>
              </a:spcBef>
              <a:spcAft>
                <a:spcPts val="0"/>
              </a:spcAft>
              <a:buClr>
                <a:schemeClr val="lt1"/>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7" name="Google Shape;177;p35"/>
          <p:cNvSpPr/>
          <p:nvPr/>
        </p:nvSpPr>
        <p:spPr>
          <a:xfrm>
            <a:off x="3780142" y="3113275"/>
            <a:ext cx="3466674" cy="608097"/>
          </a:xfrm>
          <a:prstGeom prst="roundRect">
            <a:avLst>
              <a:gd fmla="val 16667" name="adj"/>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sp>
        <p:nvSpPr>
          <p:cNvPr id="178" name="Google Shape;178;p35"/>
          <p:cNvSpPr/>
          <p:nvPr/>
        </p:nvSpPr>
        <p:spPr>
          <a:xfrm>
            <a:off x="3713288" y="3061550"/>
            <a:ext cx="3466674" cy="608097"/>
          </a:xfrm>
          <a:prstGeom prst="roundRect">
            <a:avLst>
              <a:gd fmla="val 16667" name="adj"/>
            </a:avLst>
          </a:prstGeom>
          <a:solidFill>
            <a:srgbClr val="9C4CC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200" u="none" cap="none" strike="noStrike">
              <a:solidFill>
                <a:schemeClr val="lt1"/>
              </a:solidFill>
              <a:latin typeface="Open Sans"/>
              <a:ea typeface="Open Sans"/>
              <a:cs typeface="Open Sans"/>
              <a:sym typeface="Open Sans"/>
            </a:endParaRPr>
          </a:p>
        </p:txBody>
      </p:sp>
      <p:sp>
        <p:nvSpPr>
          <p:cNvPr id="179" name="Google Shape;179;p35"/>
          <p:cNvSpPr/>
          <p:nvPr>
            <p:ph idx="5" type="pic"/>
          </p:nvPr>
        </p:nvSpPr>
        <p:spPr>
          <a:xfrm>
            <a:off x="2755060" y="2777368"/>
            <a:ext cx="1228187" cy="1228186"/>
          </a:xfrm>
          <a:prstGeom prst="ellipse">
            <a:avLst/>
          </a:prstGeom>
          <a:solidFill>
            <a:schemeClr val="accent5"/>
          </a:solidFill>
          <a:ln cap="flat" cmpd="sng" w="38100">
            <a:solidFill>
              <a:srgbClr val="9C4CC1"/>
            </a:solidFill>
            <a:prstDash val="solid"/>
            <a:round/>
            <a:headEnd len="sm" w="sm" type="none"/>
            <a:tailEnd len="sm" w="sm" type="none"/>
          </a:ln>
        </p:spPr>
      </p:sp>
      <p:sp>
        <p:nvSpPr>
          <p:cNvPr id="180" name="Google Shape;180;p35"/>
          <p:cNvSpPr txBox="1"/>
          <p:nvPr>
            <p:ph idx="6" type="body"/>
          </p:nvPr>
        </p:nvSpPr>
        <p:spPr>
          <a:xfrm>
            <a:off x="4085822" y="3116372"/>
            <a:ext cx="3047708" cy="323176"/>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1" sz="1800" cap="small">
                <a:solidFill>
                  <a:schemeClr val="dk1"/>
                </a:solidFill>
                <a:latin typeface="Open Sans ExtraBold"/>
                <a:ea typeface="Open Sans ExtraBold"/>
                <a:cs typeface="Open Sans ExtraBold"/>
                <a:sym typeface="Open Sans ExtraBold"/>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1" name="Google Shape;181;p35"/>
          <p:cNvSpPr txBox="1"/>
          <p:nvPr>
            <p:ph idx="7" type="body"/>
          </p:nvPr>
        </p:nvSpPr>
        <p:spPr>
          <a:xfrm>
            <a:off x="4085822" y="3439547"/>
            <a:ext cx="3047708" cy="170257"/>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solidFill>
                  <a:schemeClr val="dk1"/>
                </a:solidFill>
              </a:defRPr>
            </a:lvl1pPr>
            <a:lvl2pPr indent="-298450" lvl="1" marL="914400" algn="l">
              <a:lnSpc>
                <a:spcPct val="90000"/>
              </a:lnSpc>
              <a:spcBef>
                <a:spcPts val="400"/>
              </a:spcBef>
              <a:spcAft>
                <a:spcPts val="0"/>
              </a:spcAft>
              <a:buClr>
                <a:schemeClr val="lt1"/>
              </a:buClr>
              <a:buSzPts val="1100"/>
              <a:buChar char="•"/>
              <a:defRPr sz="1100">
                <a:solidFill>
                  <a:schemeClr val="lt1"/>
                </a:solidFill>
              </a:defRPr>
            </a:lvl2pPr>
            <a:lvl3pPr indent="-285750" lvl="2" marL="1371600" algn="l">
              <a:lnSpc>
                <a:spcPct val="90000"/>
              </a:lnSpc>
              <a:spcBef>
                <a:spcPts val="400"/>
              </a:spcBef>
              <a:spcAft>
                <a:spcPts val="0"/>
              </a:spcAft>
              <a:buClr>
                <a:schemeClr val="lt1"/>
              </a:buClr>
              <a:buSzPts val="900"/>
              <a:buChar char="•"/>
              <a:defRPr sz="900">
                <a:solidFill>
                  <a:schemeClr val="lt1"/>
                </a:solidFill>
              </a:defRPr>
            </a:lvl3pPr>
            <a:lvl4pPr indent="-279400" lvl="3" marL="1828800" algn="l">
              <a:lnSpc>
                <a:spcPct val="90000"/>
              </a:lnSpc>
              <a:spcBef>
                <a:spcPts val="400"/>
              </a:spcBef>
              <a:spcAft>
                <a:spcPts val="0"/>
              </a:spcAft>
              <a:buClr>
                <a:schemeClr val="lt1"/>
              </a:buClr>
              <a:buSzPts val="800"/>
              <a:buChar char="•"/>
              <a:defRPr sz="800">
                <a:solidFill>
                  <a:schemeClr val="lt1"/>
                </a:solidFill>
              </a:defRPr>
            </a:lvl4pPr>
            <a:lvl5pPr indent="-279400" lvl="4" marL="2286000" algn="l">
              <a:lnSpc>
                <a:spcPct val="90000"/>
              </a:lnSpc>
              <a:spcBef>
                <a:spcPts val="400"/>
              </a:spcBef>
              <a:spcAft>
                <a:spcPts val="0"/>
              </a:spcAft>
              <a:buClr>
                <a:schemeClr val="lt1"/>
              </a:buClr>
              <a:buSzPts val="800"/>
              <a:buChar char="•"/>
              <a:defRPr sz="8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Presentation">
  <p:cSld name="3_Presentation">
    <p:spTree>
      <p:nvGrpSpPr>
        <p:cNvPr id="182" name="Shape 182"/>
        <p:cNvGrpSpPr/>
        <p:nvPr/>
      </p:nvGrpSpPr>
      <p:grpSpPr>
        <a:xfrm>
          <a:off x="0" y="0"/>
          <a:ext cx="0" cy="0"/>
          <a:chOff x="0" y="0"/>
          <a:chExt cx="0" cy="0"/>
        </a:xfrm>
      </p:grpSpPr>
      <p:pic>
        <p:nvPicPr>
          <p:cNvPr id="183" name="Google Shape;183;p36"/>
          <p:cNvPicPr preferRelativeResize="0"/>
          <p:nvPr/>
        </p:nvPicPr>
        <p:blipFill rotWithShape="1">
          <a:blip r:embed="rId2">
            <a:alphaModFix/>
          </a:blip>
          <a:srcRect b="0" l="0" r="0" t="0"/>
          <a:stretch/>
        </p:blipFill>
        <p:spPr>
          <a:xfrm>
            <a:off x="1" y="321"/>
            <a:ext cx="9143998" cy="5142857"/>
          </a:xfrm>
          <a:prstGeom prst="rect">
            <a:avLst/>
          </a:prstGeom>
          <a:noFill/>
          <a:ln>
            <a:noFill/>
          </a:ln>
        </p:spPr>
      </p:pic>
      <p:sp>
        <p:nvSpPr>
          <p:cNvPr id="184" name="Google Shape;184;p36"/>
          <p:cNvSpPr txBox="1"/>
          <p:nvPr>
            <p:ph type="title"/>
          </p:nvPr>
        </p:nvSpPr>
        <p:spPr>
          <a:xfrm>
            <a:off x="324568" y="316683"/>
            <a:ext cx="7886700" cy="6858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CFE7FF"/>
              </a:buClr>
              <a:buSzPts val="4100"/>
              <a:buFont typeface="Open Sans ExtraBold"/>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5" name="Google Shape;185;p36"/>
          <p:cNvSpPr/>
          <p:nvPr/>
        </p:nvSpPr>
        <p:spPr>
          <a:xfrm>
            <a:off x="1349651" y="2024191"/>
            <a:ext cx="5156296" cy="904478"/>
          </a:xfrm>
          <a:prstGeom prst="roundRect">
            <a:avLst>
              <a:gd fmla="val 16667" name="adj"/>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sp>
        <p:nvSpPr>
          <p:cNvPr id="186" name="Google Shape;186;p36"/>
          <p:cNvSpPr/>
          <p:nvPr/>
        </p:nvSpPr>
        <p:spPr>
          <a:xfrm>
            <a:off x="1282796" y="1972465"/>
            <a:ext cx="5156296" cy="904478"/>
          </a:xfrm>
          <a:prstGeom prst="roundRect">
            <a:avLst>
              <a:gd fmla="val 16667" name="adj"/>
            </a:avLst>
          </a:prstGeom>
          <a:solidFill>
            <a:srgbClr val="9C4CC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200" u="none" cap="none" strike="noStrike">
              <a:solidFill>
                <a:schemeClr val="lt1"/>
              </a:solidFill>
              <a:latin typeface="Open Sans"/>
              <a:ea typeface="Open Sans"/>
              <a:cs typeface="Open Sans"/>
              <a:sym typeface="Open Sans"/>
            </a:endParaRPr>
          </a:p>
        </p:txBody>
      </p:sp>
      <p:sp>
        <p:nvSpPr>
          <p:cNvPr id="187" name="Google Shape;187;p36"/>
          <p:cNvSpPr/>
          <p:nvPr>
            <p:ph idx="2" type="pic"/>
          </p:nvPr>
        </p:nvSpPr>
        <p:spPr>
          <a:xfrm>
            <a:off x="324568" y="1688282"/>
            <a:ext cx="1826792" cy="1826792"/>
          </a:xfrm>
          <a:prstGeom prst="ellipse">
            <a:avLst/>
          </a:prstGeom>
          <a:solidFill>
            <a:schemeClr val="accent5"/>
          </a:solidFill>
          <a:ln cap="flat" cmpd="sng" w="38100">
            <a:solidFill>
              <a:srgbClr val="9C4CC1"/>
            </a:solidFill>
            <a:prstDash val="solid"/>
            <a:round/>
            <a:headEnd len="sm" w="sm" type="none"/>
            <a:tailEnd len="sm" w="sm" type="none"/>
          </a:ln>
        </p:spPr>
      </p:sp>
      <p:sp>
        <p:nvSpPr>
          <p:cNvPr id="188" name="Google Shape;188;p36"/>
          <p:cNvSpPr txBox="1"/>
          <p:nvPr>
            <p:ph idx="1" type="body"/>
          </p:nvPr>
        </p:nvSpPr>
        <p:spPr>
          <a:xfrm>
            <a:off x="2324818" y="2027287"/>
            <a:ext cx="3863642" cy="480689"/>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1" sz="1800" cap="small">
                <a:solidFill>
                  <a:schemeClr val="dk1"/>
                </a:solidFill>
                <a:latin typeface="Open Sans ExtraBold"/>
                <a:ea typeface="Open Sans ExtraBold"/>
                <a:cs typeface="Open Sans ExtraBold"/>
                <a:sym typeface="Open Sans ExtraBold"/>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9" name="Google Shape;189;p36"/>
          <p:cNvSpPr txBox="1"/>
          <p:nvPr>
            <p:ph idx="3" type="body"/>
          </p:nvPr>
        </p:nvSpPr>
        <p:spPr>
          <a:xfrm>
            <a:off x="2324818" y="2538920"/>
            <a:ext cx="3863642" cy="253238"/>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solidFill>
                  <a:schemeClr val="dk1"/>
                </a:solidFill>
              </a:defRPr>
            </a:lvl1pPr>
            <a:lvl2pPr indent="-298450" lvl="1" marL="914400" algn="l">
              <a:lnSpc>
                <a:spcPct val="90000"/>
              </a:lnSpc>
              <a:spcBef>
                <a:spcPts val="400"/>
              </a:spcBef>
              <a:spcAft>
                <a:spcPts val="0"/>
              </a:spcAft>
              <a:buClr>
                <a:schemeClr val="lt1"/>
              </a:buClr>
              <a:buSzPts val="1100"/>
              <a:buChar char="•"/>
              <a:defRPr sz="1100">
                <a:solidFill>
                  <a:schemeClr val="lt1"/>
                </a:solidFill>
              </a:defRPr>
            </a:lvl2pPr>
            <a:lvl3pPr indent="-285750" lvl="2" marL="1371600" algn="l">
              <a:lnSpc>
                <a:spcPct val="90000"/>
              </a:lnSpc>
              <a:spcBef>
                <a:spcPts val="400"/>
              </a:spcBef>
              <a:spcAft>
                <a:spcPts val="0"/>
              </a:spcAft>
              <a:buClr>
                <a:schemeClr val="lt1"/>
              </a:buClr>
              <a:buSzPts val="900"/>
              <a:buChar char="•"/>
              <a:defRPr sz="900">
                <a:solidFill>
                  <a:schemeClr val="lt1"/>
                </a:solidFill>
              </a:defRPr>
            </a:lvl3pPr>
            <a:lvl4pPr indent="-279400" lvl="3" marL="1828800" algn="l">
              <a:lnSpc>
                <a:spcPct val="90000"/>
              </a:lnSpc>
              <a:spcBef>
                <a:spcPts val="400"/>
              </a:spcBef>
              <a:spcAft>
                <a:spcPts val="0"/>
              </a:spcAft>
              <a:buClr>
                <a:schemeClr val="lt1"/>
              </a:buClr>
              <a:buSzPts val="800"/>
              <a:buChar char="•"/>
              <a:defRPr sz="800">
                <a:solidFill>
                  <a:schemeClr val="lt1"/>
                </a:solidFill>
              </a:defRPr>
            </a:lvl4pPr>
            <a:lvl5pPr indent="-279400" lvl="4" marL="2286000" algn="l">
              <a:lnSpc>
                <a:spcPct val="90000"/>
              </a:lnSpc>
              <a:spcBef>
                <a:spcPts val="400"/>
              </a:spcBef>
              <a:spcAft>
                <a:spcPts val="0"/>
              </a:spcAft>
              <a:buClr>
                <a:schemeClr val="lt1"/>
              </a:buClr>
              <a:buSzPts val="800"/>
              <a:buChar char="•"/>
              <a:defRPr sz="8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0" name="Google Shape;190;p36"/>
          <p:cNvSpPr txBox="1"/>
          <p:nvPr>
            <p:ph idx="4" type="body"/>
          </p:nvPr>
        </p:nvSpPr>
        <p:spPr>
          <a:xfrm>
            <a:off x="324568" y="1002483"/>
            <a:ext cx="7886700" cy="40838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2100"/>
              <a:buFont typeface="Arial"/>
              <a:buNone/>
              <a:defRPr>
                <a:solidFill>
                  <a:schemeClr val="lt1"/>
                </a:solidFill>
                <a:latin typeface="Open Sans ExtraBold"/>
                <a:ea typeface="Open Sans ExtraBold"/>
                <a:cs typeface="Open Sans ExtraBold"/>
                <a:sym typeface="Open Sans ExtraBold"/>
              </a:defRPr>
            </a:lvl1pPr>
            <a:lvl2pPr indent="-228600" lvl="1" marL="914400" algn="l">
              <a:lnSpc>
                <a:spcPct val="90000"/>
              </a:lnSpc>
              <a:spcBef>
                <a:spcPts val="400"/>
              </a:spcBef>
              <a:spcAft>
                <a:spcPts val="0"/>
              </a:spcAft>
              <a:buClr>
                <a:schemeClr val="lt1"/>
              </a:buClr>
              <a:buSzPts val="1800"/>
              <a:buNone/>
              <a:defRPr/>
            </a:lvl2pPr>
            <a:lvl3pPr indent="-228600" lvl="2" marL="1371600" algn="l">
              <a:lnSpc>
                <a:spcPct val="90000"/>
              </a:lnSpc>
              <a:spcBef>
                <a:spcPts val="400"/>
              </a:spcBef>
              <a:spcAft>
                <a:spcPts val="0"/>
              </a:spcAft>
              <a:buClr>
                <a:schemeClr val="lt1"/>
              </a:buClr>
              <a:buSzPts val="1500"/>
              <a:buNone/>
              <a:defRPr/>
            </a:lvl3pPr>
            <a:lvl4pPr indent="-228600" lvl="3" marL="1828800" algn="l">
              <a:lnSpc>
                <a:spcPct val="90000"/>
              </a:lnSpc>
              <a:spcBef>
                <a:spcPts val="400"/>
              </a:spcBef>
              <a:spcAft>
                <a:spcPts val="0"/>
              </a:spcAft>
              <a:buClr>
                <a:schemeClr val="lt1"/>
              </a:buClr>
              <a:buSzPts val="1400"/>
              <a:buNone/>
              <a:defRPr/>
            </a:lvl4pPr>
            <a:lvl5pPr indent="-228600" lvl="4" marL="2286000" algn="l">
              <a:lnSpc>
                <a:spcPct val="90000"/>
              </a:lnSpc>
              <a:spcBef>
                <a:spcPts val="400"/>
              </a:spcBef>
              <a:spcAft>
                <a:spcPts val="0"/>
              </a:spcAft>
              <a:buClr>
                <a:schemeClr val="lt1"/>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Presentation">
  <p:cSld name="4_Presentation">
    <p:spTree>
      <p:nvGrpSpPr>
        <p:cNvPr id="191" name="Shape 191"/>
        <p:cNvGrpSpPr/>
        <p:nvPr/>
      </p:nvGrpSpPr>
      <p:grpSpPr>
        <a:xfrm>
          <a:off x="0" y="0"/>
          <a:ext cx="0" cy="0"/>
          <a:chOff x="0" y="0"/>
          <a:chExt cx="0" cy="0"/>
        </a:xfrm>
      </p:grpSpPr>
      <p:pic>
        <p:nvPicPr>
          <p:cNvPr id="192" name="Google Shape;192;p37"/>
          <p:cNvPicPr preferRelativeResize="0"/>
          <p:nvPr/>
        </p:nvPicPr>
        <p:blipFill rotWithShape="1">
          <a:blip r:embed="rId2">
            <a:alphaModFix/>
          </a:blip>
          <a:srcRect b="0" l="0" r="0" t="0"/>
          <a:stretch/>
        </p:blipFill>
        <p:spPr>
          <a:xfrm>
            <a:off x="1" y="321"/>
            <a:ext cx="9143998" cy="5142856"/>
          </a:xfrm>
          <a:prstGeom prst="rect">
            <a:avLst/>
          </a:prstGeom>
          <a:noFill/>
          <a:ln>
            <a:noFill/>
          </a:ln>
        </p:spPr>
      </p:pic>
      <p:sp>
        <p:nvSpPr>
          <p:cNvPr id="193" name="Google Shape;193;p37"/>
          <p:cNvSpPr txBox="1"/>
          <p:nvPr>
            <p:ph type="title"/>
          </p:nvPr>
        </p:nvSpPr>
        <p:spPr>
          <a:xfrm>
            <a:off x="324568" y="316683"/>
            <a:ext cx="7886700" cy="6858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CFE7FF"/>
              </a:buClr>
              <a:buSzPts val="4100"/>
              <a:buFont typeface="Open Sans ExtraBold"/>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4" name="Google Shape;194;p37"/>
          <p:cNvSpPr/>
          <p:nvPr/>
        </p:nvSpPr>
        <p:spPr>
          <a:xfrm>
            <a:off x="1349651" y="2024191"/>
            <a:ext cx="3466674" cy="608097"/>
          </a:xfrm>
          <a:prstGeom prst="roundRect">
            <a:avLst>
              <a:gd fmla="val 16667" name="adj"/>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sp>
        <p:nvSpPr>
          <p:cNvPr id="195" name="Google Shape;195;p37"/>
          <p:cNvSpPr/>
          <p:nvPr/>
        </p:nvSpPr>
        <p:spPr>
          <a:xfrm>
            <a:off x="1282796" y="1972465"/>
            <a:ext cx="3466674" cy="608097"/>
          </a:xfrm>
          <a:prstGeom prst="roundRect">
            <a:avLst>
              <a:gd fmla="val 16667" name="adj"/>
            </a:avLst>
          </a:prstGeom>
          <a:solidFill>
            <a:srgbClr val="9C4CC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200" u="none" cap="none" strike="noStrike">
              <a:solidFill>
                <a:schemeClr val="lt1"/>
              </a:solidFill>
              <a:latin typeface="Open Sans"/>
              <a:ea typeface="Open Sans"/>
              <a:cs typeface="Open Sans"/>
              <a:sym typeface="Open Sans"/>
            </a:endParaRPr>
          </a:p>
        </p:txBody>
      </p:sp>
      <p:sp>
        <p:nvSpPr>
          <p:cNvPr id="196" name="Google Shape;196;p37"/>
          <p:cNvSpPr/>
          <p:nvPr>
            <p:ph idx="2" type="pic"/>
          </p:nvPr>
        </p:nvSpPr>
        <p:spPr>
          <a:xfrm>
            <a:off x="324568" y="1688283"/>
            <a:ext cx="1228187" cy="1228187"/>
          </a:xfrm>
          <a:prstGeom prst="ellipse">
            <a:avLst/>
          </a:prstGeom>
          <a:solidFill>
            <a:schemeClr val="accent5"/>
          </a:solidFill>
          <a:ln cap="flat" cmpd="sng" w="38100">
            <a:solidFill>
              <a:srgbClr val="9C4CC1"/>
            </a:solidFill>
            <a:prstDash val="solid"/>
            <a:round/>
            <a:headEnd len="sm" w="sm" type="none"/>
            <a:tailEnd len="sm" w="sm" type="none"/>
          </a:ln>
        </p:spPr>
      </p:sp>
      <p:sp>
        <p:nvSpPr>
          <p:cNvPr id="197" name="Google Shape;197;p37"/>
          <p:cNvSpPr txBox="1"/>
          <p:nvPr>
            <p:ph idx="1" type="body"/>
          </p:nvPr>
        </p:nvSpPr>
        <p:spPr>
          <a:xfrm>
            <a:off x="1655329" y="2027287"/>
            <a:ext cx="3047708" cy="323176"/>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1" sz="1800" cap="small">
                <a:solidFill>
                  <a:schemeClr val="dk1"/>
                </a:solidFill>
                <a:latin typeface="Open Sans ExtraBold"/>
                <a:ea typeface="Open Sans ExtraBold"/>
                <a:cs typeface="Open Sans ExtraBold"/>
                <a:sym typeface="Open Sans ExtraBold"/>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8" name="Google Shape;198;p37"/>
          <p:cNvSpPr txBox="1"/>
          <p:nvPr>
            <p:ph idx="3" type="body"/>
          </p:nvPr>
        </p:nvSpPr>
        <p:spPr>
          <a:xfrm>
            <a:off x="1655329" y="2350462"/>
            <a:ext cx="3047708" cy="170257"/>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solidFill>
                  <a:schemeClr val="dk1"/>
                </a:solidFill>
              </a:defRPr>
            </a:lvl1pPr>
            <a:lvl2pPr indent="-298450" lvl="1" marL="914400" algn="l">
              <a:lnSpc>
                <a:spcPct val="90000"/>
              </a:lnSpc>
              <a:spcBef>
                <a:spcPts val="400"/>
              </a:spcBef>
              <a:spcAft>
                <a:spcPts val="0"/>
              </a:spcAft>
              <a:buClr>
                <a:schemeClr val="lt1"/>
              </a:buClr>
              <a:buSzPts val="1100"/>
              <a:buChar char="•"/>
              <a:defRPr sz="1100">
                <a:solidFill>
                  <a:schemeClr val="lt1"/>
                </a:solidFill>
              </a:defRPr>
            </a:lvl2pPr>
            <a:lvl3pPr indent="-285750" lvl="2" marL="1371600" algn="l">
              <a:lnSpc>
                <a:spcPct val="90000"/>
              </a:lnSpc>
              <a:spcBef>
                <a:spcPts val="400"/>
              </a:spcBef>
              <a:spcAft>
                <a:spcPts val="0"/>
              </a:spcAft>
              <a:buClr>
                <a:schemeClr val="lt1"/>
              </a:buClr>
              <a:buSzPts val="900"/>
              <a:buChar char="•"/>
              <a:defRPr sz="900">
                <a:solidFill>
                  <a:schemeClr val="lt1"/>
                </a:solidFill>
              </a:defRPr>
            </a:lvl3pPr>
            <a:lvl4pPr indent="-279400" lvl="3" marL="1828800" algn="l">
              <a:lnSpc>
                <a:spcPct val="90000"/>
              </a:lnSpc>
              <a:spcBef>
                <a:spcPts val="400"/>
              </a:spcBef>
              <a:spcAft>
                <a:spcPts val="0"/>
              </a:spcAft>
              <a:buClr>
                <a:schemeClr val="lt1"/>
              </a:buClr>
              <a:buSzPts val="800"/>
              <a:buChar char="•"/>
              <a:defRPr sz="800">
                <a:solidFill>
                  <a:schemeClr val="lt1"/>
                </a:solidFill>
              </a:defRPr>
            </a:lvl4pPr>
            <a:lvl5pPr indent="-279400" lvl="4" marL="2286000" algn="l">
              <a:lnSpc>
                <a:spcPct val="90000"/>
              </a:lnSpc>
              <a:spcBef>
                <a:spcPts val="400"/>
              </a:spcBef>
              <a:spcAft>
                <a:spcPts val="0"/>
              </a:spcAft>
              <a:buClr>
                <a:schemeClr val="lt1"/>
              </a:buClr>
              <a:buSzPts val="800"/>
              <a:buChar char="•"/>
              <a:defRPr sz="8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9" name="Google Shape;199;p37"/>
          <p:cNvSpPr txBox="1"/>
          <p:nvPr>
            <p:ph idx="4" type="body"/>
          </p:nvPr>
        </p:nvSpPr>
        <p:spPr>
          <a:xfrm>
            <a:off x="324568" y="1002483"/>
            <a:ext cx="7886700" cy="40838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2100"/>
              <a:buFont typeface="Arial"/>
              <a:buNone/>
              <a:defRPr>
                <a:solidFill>
                  <a:schemeClr val="lt1"/>
                </a:solidFill>
                <a:latin typeface="Open Sans ExtraBold"/>
                <a:ea typeface="Open Sans ExtraBold"/>
                <a:cs typeface="Open Sans ExtraBold"/>
                <a:sym typeface="Open Sans ExtraBold"/>
              </a:defRPr>
            </a:lvl1pPr>
            <a:lvl2pPr indent="-228600" lvl="1" marL="914400" algn="l">
              <a:lnSpc>
                <a:spcPct val="90000"/>
              </a:lnSpc>
              <a:spcBef>
                <a:spcPts val="400"/>
              </a:spcBef>
              <a:spcAft>
                <a:spcPts val="0"/>
              </a:spcAft>
              <a:buClr>
                <a:schemeClr val="lt1"/>
              </a:buClr>
              <a:buSzPts val="1800"/>
              <a:buNone/>
              <a:defRPr/>
            </a:lvl2pPr>
            <a:lvl3pPr indent="-228600" lvl="2" marL="1371600" algn="l">
              <a:lnSpc>
                <a:spcPct val="90000"/>
              </a:lnSpc>
              <a:spcBef>
                <a:spcPts val="400"/>
              </a:spcBef>
              <a:spcAft>
                <a:spcPts val="0"/>
              </a:spcAft>
              <a:buClr>
                <a:schemeClr val="lt1"/>
              </a:buClr>
              <a:buSzPts val="1500"/>
              <a:buNone/>
              <a:defRPr/>
            </a:lvl3pPr>
            <a:lvl4pPr indent="-228600" lvl="3" marL="1828800" algn="l">
              <a:lnSpc>
                <a:spcPct val="90000"/>
              </a:lnSpc>
              <a:spcBef>
                <a:spcPts val="400"/>
              </a:spcBef>
              <a:spcAft>
                <a:spcPts val="0"/>
              </a:spcAft>
              <a:buClr>
                <a:schemeClr val="lt1"/>
              </a:buClr>
              <a:buSzPts val="1400"/>
              <a:buNone/>
              <a:defRPr/>
            </a:lvl4pPr>
            <a:lvl5pPr indent="-228600" lvl="4" marL="2286000" algn="l">
              <a:lnSpc>
                <a:spcPct val="90000"/>
              </a:lnSpc>
              <a:spcBef>
                <a:spcPts val="400"/>
              </a:spcBef>
              <a:spcAft>
                <a:spcPts val="0"/>
              </a:spcAft>
              <a:buClr>
                <a:schemeClr val="lt1"/>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0" name="Google Shape;200;p37"/>
          <p:cNvSpPr/>
          <p:nvPr/>
        </p:nvSpPr>
        <p:spPr>
          <a:xfrm>
            <a:off x="3780142" y="3113275"/>
            <a:ext cx="3466674" cy="608097"/>
          </a:xfrm>
          <a:prstGeom prst="roundRect">
            <a:avLst>
              <a:gd fmla="val 16667" name="adj"/>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sp>
        <p:nvSpPr>
          <p:cNvPr id="201" name="Google Shape;201;p37"/>
          <p:cNvSpPr/>
          <p:nvPr/>
        </p:nvSpPr>
        <p:spPr>
          <a:xfrm>
            <a:off x="3713288" y="3061550"/>
            <a:ext cx="3466674" cy="608097"/>
          </a:xfrm>
          <a:prstGeom prst="roundRect">
            <a:avLst>
              <a:gd fmla="val 16667" name="adj"/>
            </a:avLst>
          </a:prstGeom>
          <a:solidFill>
            <a:srgbClr val="9C4CC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200" u="none" cap="none" strike="noStrike">
              <a:solidFill>
                <a:schemeClr val="lt1"/>
              </a:solidFill>
              <a:latin typeface="Open Sans"/>
              <a:ea typeface="Open Sans"/>
              <a:cs typeface="Open Sans"/>
              <a:sym typeface="Open Sans"/>
            </a:endParaRPr>
          </a:p>
        </p:txBody>
      </p:sp>
      <p:sp>
        <p:nvSpPr>
          <p:cNvPr id="202" name="Google Shape;202;p37"/>
          <p:cNvSpPr/>
          <p:nvPr>
            <p:ph idx="5" type="pic"/>
          </p:nvPr>
        </p:nvSpPr>
        <p:spPr>
          <a:xfrm>
            <a:off x="2755060" y="2777368"/>
            <a:ext cx="1228187" cy="1228186"/>
          </a:xfrm>
          <a:prstGeom prst="ellipse">
            <a:avLst/>
          </a:prstGeom>
          <a:solidFill>
            <a:schemeClr val="accent5"/>
          </a:solidFill>
          <a:ln cap="flat" cmpd="sng" w="38100">
            <a:solidFill>
              <a:srgbClr val="9C4CC1"/>
            </a:solidFill>
            <a:prstDash val="solid"/>
            <a:round/>
            <a:headEnd len="sm" w="sm" type="none"/>
            <a:tailEnd len="sm" w="sm" type="none"/>
          </a:ln>
        </p:spPr>
      </p:sp>
      <p:sp>
        <p:nvSpPr>
          <p:cNvPr id="203" name="Google Shape;203;p37"/>
          <p:cNvSpPr txBox="1"/>
          <p:nvPr>
            <p:ph idx="6" type="body"/>
          </p:nvPr>
        </p:nvSpPr>
        <p:spPr>
          <a:xfrm>
            <a:off x="4085822" y="3116372"/>
            <a:ext cx="3047708" cy="323176"/>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1" sz="1800" cap="small">
                <a:solidFill>
                  <a:schemeClr val="dk1"/>
                </a:solidFill>
                <a:latin typeface="Open Sans ExtraBold"/>
                <a:ea typeface="Open Sans ExtraBold"/>
                <a:cs typeface="Open Sans ExtraBold"/>
                <a:sym typeface="Open Sans ExtraBold"/>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4" name="Google Shape;204;p37"/>
          <p:cNvSpPr txBox="1"/>
          <p:nvPr>
            <p:ph idx="7" type="body"/>
          </p:nvPr>
        </p:nvSpPr>
        <p:spPr>
          <a:xfrm>
            <a:off x="4085822" y="3439547"/>
            <a:ext cx="3047708" cy="170257"/>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solidFill>
                  <a:schemeClr val="dk1"/>
                </a:solidFill>
              </a:defRPr>
            </a:lvl1pPr>
            <a:lvl2pPr indent="-298450" lvl="1" marL="914400" algn="l">
              <a:lnSpc>
                <a:spcPct val="90000"/>
              </a:lnSpc>
              <a:spcBef>
                <a:spcPts val="400"/>
              </a:spcBef>
              <a:spcAft>
                <a:spcPts val="0"/>
              </a:spcAft>
              <a:buClr>
                <a:schemeClr val="lt1"/>
              </a:buClr>
              <a:buSzPts val="1100"/>
              <a:buChar char="•"/>
              <a:defRPr sz="1100">
                <a:solidFill>
                  <a:schemeClr val="lt1"/>
                </a:solidFill>
              </a:defRPr>
            </a:lvl2pPr>
            <a:lvl3pPr indent="-285750" lvl="2" marL="1371600" algn="l">
              <a:lnSpc>
                <a:spcPct val="90000"/>
              </a:lnSpc>
              <a:spcBef>
                <a:spcPts val="400"/>
              </a:spcBef>
              <a:spcAft>
                <a:spcPts val="0"/>
              </a:spcAft>
              <a:buClr>
                <a:schemeClr val="lt1"/>
              </a:buClr>
              <a:buSzPts val="900"/>
              <a:buChar char="•"/>
              <a:defRPr sz="900">
                <a:solidFill>
                  <a:schemeClr val="lt1"/>
                </a:solidFill>
              </a:defRPr>
            </a:lvl3pPr>
            <a:lvl4pPr indent="-279400" lvl="3" marL="1828800" algn="l">
              <a:lnSpc>
                <a:spcPct val="90000"/>
              </a:lnSpc>
              <a:spcBef>
                <a:spcPts val="400"/>
              </a:spcBef>
              <a:spcAft>
                <a:spcPts val="0"/>
              </a:spcAft>
              <a:buClr>
                <a:schemeClr val="lt1"/>
              </a:buClr>
              <a:buSzPts val="800"/>
              <a:buChar char="•"/>
              <a:defRPr sz="800">
                <a:solidFill>
                  <a:schemeClr val="lt1"/>
                </a:solidFill>
              </a:defRPr>
            </a:lvl4pPr>
            <a:lvl5pPr indent="-279400" lvl="4" marL="2286000" algn="l">
              <a:lnSpc>
                <a:spcPct val="90000"/>
              </a:lnSpc>
              <a:spcBef>
                <a:spcPts val="400"/>
              </a:spcBef>
              <a:spcAft>
                <a:spcPts val="0"/>
              </a:spcAft>
              <a:buClr>
                <a:schemeClr val="lt1"/>
              </a:buClr>
              <a:buSzPts val="800"/>
              <a:buChar char="•"/>
              <a:defRPr sz="8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Presentation">
  <p:cSld name="5_Presentation">
    <p:spTree>
      <p:nvGrpSpPr>
        <p:cNvPr id="205" name="Shape 205"/>
        <p:cNvGrpSpPr/>
        <p:nvPr/>
      </p:nvGrpSpPr>
      <p:grpSpPr>
        <a:xfrm>
          <a:off x="0" y="0"/>
          <a:ext cx="0" cy="0"/>
          <a:chOff x="0" y="0"/>
          <a:chExt cx="0" cy="0"/>
        </a:xfrm>
      </p:grpSpPr>
      <p:pic>
        <p:nvPicPr>
          <p:cNvPr id="206" name="Google Shape;206;p38"/>
          <p:cNvPicPr preferRelativeResize="0"/>
          <p:nvPr/>
        </p:nvPicPr>
        <p:blipFill rotWithShape="1">
          <a:blip r:embed="rId2">
            <a:alphaModFix/>
          </a:blip>
          <a:srcRect b="0" l="0" r="0" t="0"/>
          <a:stretch/>
        </p:blipFill>
        <p:spPr>
          <a:xfrm>
            <a:off x="1" y="321"/>
            <a:ext cx="9143998" cy="5142856"/>
          </a:xfrm>
          <a:prstGeom prst="rect">
            <a:avLst/>
          </a:prstGeom>
          <a:noFill/>
          <a:ln>
            <a:noFill/>
          </a:ln>
        </p:spPr>
      </p:pic>
      <p:sp>
        <p:nvSpPr>
          <p:cNvPr id="207" name="Google Shape;207;p38"/>
          <p:cNvSpPr txBox="1"/>
          <p:nvPr>
            <p:ph type="title"/>
          </p:nvPr>
        </p:nvSpPr>
        <p:spPr>
          <a:xfrm>
            <a:off x="324568" y="316683"/>
            <a:ext cx="7886700" cy="6858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CFE7FF"/>
              </a:buClr>
              <a:buSzPts val="4100"/>
              <a:buFont typeface="Open Sans ExtraBold"/>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08" name="Google Shape;208;p38"/>
          <p:cNvSpPr/>
          <p:nvPr/>
        </p:nvSpPr>
        <p:spPr>
          <a:xfrm>
            <a:off x="1918994" y="2699534"/>
            <a:ext cx="5156296" cy="904478"/>
          </a:xfrm>
          <a:prstGeom prst="roundRect">
            <a:avLst>
              <a:gd fmla="val 16667" name="adj"/>
            </a:avLst>
          </a:prstGeom>
          <a:solidFill>
            <a:srgbClr val="00517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sp>
        <p:nvSpPr>
          <p:cNvPr id="209" name="Google Shape;209;p38"/>
          <p:cNvSpPr/>
          <p:nvPr/>
        </p:nvSpPr>
        <p:spPr>
          <a:xfrm>
            <a:off x="1852140" y="2647808"/>
            <a:ext cx="5156296" cy="904477"/>
          </a:xfrm>
          <a:prstGeom prst="roundRect">
            <a:avLst>
              <a:gd fmla="val 16667" name="adj"/>
            </a:avLst>
          </a:prstGeom>
          <a:solidFill>
            <a:srgbClr val="9C4CC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200" u="none" cap="none" strike="noStrike">
              <a:solidFill>
                <a:schemeClr val="lt1"/>
              </a:solidFill>
              <a:latin typeface="Open Sans"/>
              <a:ea typeface="Open Sans"/>
              <a:cs typeface="Open Sans"/>
              <a:sym typeface="Open Sans"/>
            </a:endParaRPr>
          </a:p>
        </p:txBody>
      </p:sp>
      <p:sp>
        <p:nvSpPr>
          <p:cNvPr id="210" name="Google Shape;210;p38"/>
          <p:cNvSpPr/>
          <p:nvPr>
            <p:ph idx="2" type="pic"/>
          </p:nvPr>
        </p:nvSpPr>
        <p:spPr>
          <a:xfrm>
            <a:off x="893911" y="2363626"/>
            <a:ext cx="1826792" cy="1826792"/>
          </a:xfrm>
          <a:prstGeom prst="ellipse">
            <a:avLst/>
          </a:prstGeom>
          <a:solidFill>
            <a:schemeClr val="accent5"/>
          </a:solidFill>
          <a:ln cap="flat" cmpd="sng" w="38100">
            <a:solidFill>
              <a:srgbClr val="9C4CC1"/>
            </a:solidFill>
            <a:prstDash val="solid"/>
            <a:round/>
            <a:headEnd len="sm" w="sm" type="none"/>
            <a:tailEnd len="sm" w="sm" type="none"/>
          </a:ln>
        </p:spPr>
      </p:sp>
      <p:sp>
        <p:nvSpPr>
          <p:cNvPr id="211" name="Google Shape;211;p38"/>
          <p:cNvSpPr txBox="1"/>
          <p:nvPr>
            <p:ph idx="1" type="body"/>
          </p:nvPr>
        </p:nvSpPr>
        <p:spPr>
          <a:xfrm>
            <a:off x="2894162" y="2702630"/>
            <a:ext cx="3863642" cy="480689"/>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Clr>
                <a:schemeClr val="dk1"/>
              </a:buClr>
              <a:buSzPts val="1800"/>
              <a:buNone/>
              <a:defRPr b="1" sz="1800" cap="small">
                <a:solidFill>
                  <a:schemeClr val="dk1"/>
                </a:solidFill>
                <a:latin typeface="Open Sans ExtraBold"/>
                <a:ea typeface="Open Sans ExtraBold"/>
                <a:cs typeface="Open Sans ExtraBold"/>
                <a:sym typeface="Open Sans ExtraBold"/>
              </a:defRPr>
            </a:lvl1pPr>
            <a:lvl2pPr indent="-317500" lvl="1" marL="914400" algn="l">
              <a:lnSpc>
                <a:spcPct val="90000"/>
              </a:lnSpc>
              <a:spcBef>
                <a:spcPts val="400"/>
              </a:spcBef>
              <a:spcAft>
                <a:spcPts val="0"/>
              </a:spcAft>
              <a:buClr>
                <a:schemeClr val="lt1"/>
              </a:buClr>
              <a:buSzPts val="1400"/>
              <a:buChar char="•"/>
              <a:defRPr/>
            </a:lvl2pPr>
            <a:lvl3pPr indent="-317500" lvl="2" marL="1371600" algn="l">
              <a:lnSpc>
                <a:spcPct val="90000"/>
              </a:lnSpc>
              <a:spcBef>
                <a:spcPts val="400"/>
              </a:spcBef>
              <a:spcAft>
                <a:spcPts val="0"/>
              </a:spcAft>
              <a:buClr>
                <a:schemeClr val="lt1"/>
              </a:buClr>
              <a:buSzPts val="1400"/>
              <a:buChar char="•"/>
              <a:defRPr/>
            </a:lvl3pPr>
            <a:lvl4pPr indent="-317500" lvl="3" marL="1828800" algn="l">
              <a:lnSpc>
                <a:spcPct val="90000"/>
              </a:lnSpc>
              <a:spcBef>
                <a:spcPts val="400"/>
              </a:spcBef>
              <a:spcAft>
                <a:spcPts val="0"/>
              </a:spcAft>
              <a:buClr>
                <a:schemeClr val="lt1"/>
              </a:buClr>
              <a:buSzPts val="1400"/>
              <a:buChar char="•"/>
              <a:defRPr/>
            </a:lvl4pPr>
            <a:lvl5pPr indent="-317500" lvl="4" marL="2286000" algn="l">
              <a:lnSpc>
                <a:spcPct val="90000"/>
              </a:lnSpc>
              <a:spcBef>
                <a:spcPts val="400"/>
              </a:spcBef>
              <a:spcAft>
                <a:spcPts val="0"/>
              </a:spcAft>
              <a:buClr>
                <a:schemeClr val="lt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2" name="Google Shape;212;p38"/>
          <p:cNvSpPr txBox="1"/>
          <p:nvPr>
            <p:ph idx="3" type="body"/>
          </p:nvPr>
        </p:nvSpPr>
        <p:spPr>
          <a:xfrm>
            <a:off x="2894162" y="3214263"/>
            <a:ext cx="3863642" cy="253238"/>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1200"/>
              <a:buNone/>
              <a:defRPr sz="1200">
                <a:solidFill>
                  <a:schemeClr val="dk1"/>
                </a:solidFill>
              </a:defRPr>
            </a:lvl1pPr>
            <a:lvl2pPr indent="-298450" lvl="1" marL="914400" algn="l">
              <a:lnSpc>
                <a:spcPct val="90000"/>
              </a:lnSpc>
              <a:spcBef>
                <a:spcPts val="400"/>
              </a:spcBef>
              <a:spcAft>
                <a:spcPts val="0"/>
              </a:spcAft>
              <a:buClr>
                <a:schemeClr val="lt1"/>
              </a:buClr>
              <a:buSzPts val="1100"/>
              <a:buChar char="•"/>
              <a:defRPr sz="1100">
                <a:solidFill>
                  <a:schemeClr val="lt1"/>
                </a:solidFill>
              </a:defRPr>
            </a:lvl2pPr>
            <a:lvl3pPr indent="-285750" lvl="2" marL="1371600" algn="l">
              <a:lnSpc>
                <a:spcPct val="90000"/>
              </a:lnSpc>
              <a:spcBef>
                <a:spcPts val="400"/>
              </a:spcBef>
              <a:spcAft>
                <a:spcPts val="0"/>
              </a:spcAft>
              <a:buClr>
                <a:schemeClr val="lt1"/>
              </a:buClr>
              <a:buSzPts val="900"/>
              <a:buChar char="•"/>
              <a:defRPr sz="900">
                <a:solidFill>
                  <a:schemeClr val="lt1"/>
                </a:solidFill>
              </a:defRPr>
            </a:lvl3pPr>
            <a:lvl4pPr indent="-279400" lvl="3" marL="1828800" algn="l">
              <a:lnSpc>
                <a:spcPct val="90000"/>
              </a:lnSpc>
              <a:spcBef>
                <a:spcPts val="400"/>
              </a:spcBef>
              <a:spcAft>
                <a:spcPts val="0"/>
              </a:spcAft>
              <a:buClr>
                <a:schemeClr val="lt1"/>
              </a:buClr>
              <a:buSzPts val="800"/>
              <a:buChar char="•"/>
              <a:defRPr sz="800">
                <a:solidFill>
                  <a:schemeClr val="lt1"/>
                </a:solidFill>
              </a:defRPr>
            </a:lvl4pPr>
            <a:lvl5pPr indent="-279400" lvl="4" marL="2286000" algn="l">
              <a:lnSpc>
                <a:spcPct val="90000"/>
              </a:lnSpc>
              <a:spcBef>
                <a:spcPts val="400"/>
              </a:spcBef>
              <a:spcAft>
                <a:spcPts val="0"/>
              </a:spcAft>
              <a:buClr>
                <a:schemeClr val="lt1"/>
              </a:buClr>
              <a:buSzPts val="800"/>
              <a:buChar char="•"/>
              <a:defRPr sz="800">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3" name="Google Shape;213;p38"/>
          <p:cNvSpPr txBox="1"/>
          <p:nvPr>
            <p:ph idx="4" type="body"/>
          </p:nvPr>
        </p:nvSpPr>
        <p:spPr>
          <a:xfrm>
            <a:off x="324568" y="1002483"/>
            <a:ext cx="7886700" cy="40838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2100"/>
              <a:buFont typeface="Arial"/>
              <a:buNone/>
              <a:defRPr>
                <a:solidFill>
                  <a:schemeClr val="lt1"/>
                </a:solidFill>
                <a:latin typeface="Open Sans ExtraBold"/>
                <a:ea typeface="Open Sans ExtraBold"/>
                <a:cs typeface="Open Sans ExtraBold"/>
                <a:sym typeface="Open Sans ExtraBold"/>
              </a:defRPr>
            </a:lvl1pPr>
            <a:lvl2pPr indent="-228600" lvl="1" marL="914400" algn="l">
              <a:lnSpc>
                <a:spcPct val="90000"/>
              </a:lnSpc>
              <a:spcBef>
                <a:spcPts val="400"/>
              </a:spcBef>
              <a:spcAft>
                <a:spcPts val="0"/>
              </a:spcAft>
              <a:buClr>
                <a:schemeClr val="lt1"/>
              </a:buClr>
              <a:buSzPts val="1800"/>
              <a:buNone/>
              <a:defRPr/>
            </a:lvl2pPr>
            <a:lvl3pPr indent="-228600" lvl="2" marL="1371600" algn="l">
              <a:lnSpc>
                <a:spcPct val="90000"/>
              </a:lnSpc>
              <a:spcBef>
                <a:spcPts val="400"/>
              </a:spcBef>
              <a:spcAft>
                <a:spcPts val="0"/>
              </a:spcAft>
              <a:buClr>
                <a:schemeClr val="lt1"/>
              </a:buClr>
              <a:buSzPts val="1500"/>
              <a:buNone/>
              <a:defRPr/>
            </a:lvl3pPr>
            <a:lvl4pPr indent="-228600" lvl="3" marL="1828800" algn="l">
              <a:lnSpc>
                <a:spcPct val="90000"/>
              </a:lnSpc>
              <a:spcBef>
                <a:spcPts val="400"/>
              </a:spcBef>
              <a:spcAft>
                <a:spcPts val="0"/>
              </a:spcAft>
              <a:buClr>
                <a:schemeClr val="lt1"/>
              </a:buClr>
              <a:buSzPts val="1400"/>
              <a:buNone/>
              <a:defRPr/>
            </a:lvl4pPr>
            <a:lvl5pPr indent="-228600" lvl="4" marL="2286000" algn="l">
              <a:lnSpc>
                <a:spcPct val="90000"/>
              </a:lnSpc>
              <a:spcBef>
                <a:spcPts val="400"/>
              </a:spcBef>
              <a:spcAft>
                <a:spcPts val="0"/>
              </a:spcAft>
              <a:buClr>
                <a:schemeClr val="lt1"/>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14" name="Shape 214"/>
        <p:cNvGrpSpPr/>
        <p:nvPr/>
      </p:nvGrpSpPr>
      <p:grpSpPr>
        <a:xfrm>
          <a:off x="0" y="0"/>
          <a:ext cx="0" cy="0"/>
          <a:chOff x="0" y="0"/>
          <a:chExt cx="0" cy="0"/>
        </a:xfrm>
      </p:grpSpPr>
      <p:sp>
        <p:nvSpPr>
          <p:cNvPr id="215" name="Google Shape;215;p39"/>
          <p:cNvSpPr txBox="1"/>
          <p:nvPr>
            <p:ph idx="1" type="body"/>
          </p:nvPr>
        </p:nvSpPr>
        <p:spPr>
          <a:xfrm>
            <a:off x="430449" y="1520303"/>
            <a:ext cx="3768912" cy="3175342"/>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Clr>
                <a:schemeClr val="lt1"/>
              </a:buClr>
              <a:buSzPts val="2100"/>
              <a:buChar char="•"/>
              <a:defRPr>
                <a:solidFill>
                  <a:schemeClr val="lt1"/>
                </a:solidFill>
              </a:defRPr>
            </a:lvl1pPr>
            <a:lvl2pPr indent="-342900" lvl="1" marL="914400" algn="l">
              <a:lnSpc>
                <a:spcPct val="90000"/>
              </a:lnSpc>
              <a:spcBef>
                <a:spcPts val="400"/>
              </a:spcBef>
              <a:spcAft>
                <a:spcPts val="0"/>
              </a:spcAft>
              <a:buClr>
                <a:schemeClr val="lt1"/>
              </a:buClr>
              <a:buSzPts val="1800"/>
              <a:buChar char="•"/>
              <a:defRPr>
                <a:solidFill>
                  <a:schemeClr val="lt1"/>
                </a:solidFill>
              </a:defRPr>
            </a:lvl2pPr>
            <a:lvl3pPr indent="-323850" lvl="2" marL="1371600" algn="l">
              <a:lnSpc>
                <a:spcPct val="90000"/>
              </a:lnSpc>
              <a:spcBef>
                <a:spcPts val="400"/>
              </a:spcBef>
              <a:spcAft>
                <a:spcPts val="0"/>
              </a:spcAft>
              <a:buClr>
                <a:schemeClr val="lt1"/>
              </a:buClr>
              <a:buSzPts val="1500"/>
              <a:buChar char="•"/>
              <a:defRPr>
                <a:solidFill>
                  <a:schemeClr val="lt1"/>
                </a:solidFill>
              </a:defRPr>
            </a:lvl3pPr>
            <a:lvl4pPr indent="-317500" lvl="3" marL="1828800" algn="l">
              <a:lnSpc>
                <a:spcPct val="90000"/>
              </a:lnSpc>
              <a:spcBef>
                <a:spcPts val="400"/>
              </a:spcBef>
              <a:spcAft>
                <a:spcPts val="0"/>
              </a:spcAft>
              <a:buClr>
                <a:schemeClr val="lt1"/>
              </a:buClr>
              <a:buSzPts val="1400"/>
              <a:buChar char="•"/>
              <a:defRPr>
                <a:solidFill>
                  <a:schemeClr val="lt1"/>
                </a:solidFill>
              </a:defRPr>
            </a:lvl4pPr>
            <a:lvl5pPr indent="-317500" lvl="4" marL="2286000" algn="l">
              <a:lnSpc>
                <a:spcPct val="90000"/>
              </a:lnSpc>
              <a:spcBef>
                <a:spcPts val="400"/>
              </a:spcBef>
              <a:spcAft>
                <a:spcPts val="0"/>
              </a:spcAft>
              <a:buClr>
                <a:schemeClr val="lt1"/>
              </a:buClr>
              <a:buSzPts val="1400"/>
              <a:buChar char="•"/>
              <a:defRPr>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6" name="Google Shape;216;p39"/>
          <p:cNvSpPr txBox="1"/>
          <p:nvPr>
            <p:ph idx="2" type="body"/>
          </p:nvPr>
        </p:nvSpPr>
        <p:spPr>
          <a:xfrm>
            <a:off x="4330329" y="1520303"/>
            <a:ext cx="3775470" cy="3175342"/>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Clr>
                <a:schemeClr val="lt1"/>
              </a:buClr>
              <a:buSzPts val="2100"/>
              <a:buChar char="•"/>
              <a:defRPr>
                <a:solidFill>
                  <a:schemeClr val="lt1"/>
                </a:solidFill>
              </a:defRPr>
            </a:lvl1pPr>
            <a:lvl2pPr indent="-342900" lvl="1" marL="914400" algn="l">
              <a:lnSpc>
                <a:spcPct val="90000"/>
              </a:lnSpc>
              <a:spcBef>
                <a:spcPts val="400"/>
              </a:spcBef>
              <a:spcAft>
                <a:spcPts val="0"/>
              </a:spcAft>
              <a:buClr>
                <a:schemeClr val="lt1"/>
              </a:buClr>
              <a:buSzPts val="1800"/>
              <a:buChar char="•"/>
              <a:defRPr>
                <a:solidFill>
                  <a:schemeClr val="lt1"/>
                </a:solidFill>
              </a:defRPr>
            </a:lvl2pPr>
            <a:lvl3pPr indent="-323850" lvl="2" marL="1371600" algn="l">
              <a:lnSpc>
                <a:spcPct val="90000"/>
              </a:lnSpc>
              <a:spcBef>
                <a:spcPts val="400"/>
              </a:spcBef>
              <a:spcAft>
                <a:spcPts val="0"/>
              </a:spcAft>
              <a:buClr>
                <a:schemeClr val="lt1"/>
              </a:buClr>
              <a:buSzPts val="1500"/>
              <a:buChar char="•"/>
              <a:defRPr>
                <a:solidFill>
                  <a:schemeClr val="lt1"/>
                </a:solidFill>
              </a:defRPr>
            </a:lvl3pPr>
            <a:lvl4pPr indent="-317500" lvl="3" marL="1828800" algn="l">
              <a:lnSpc>
                <a:spcPct val="90000"/>
              </a:lnSpc>
              <a:spcBef>
                <a:spcPts val="400"/>
              </a:spcBef>
              <a:spcAft>
                <a:spcPts val="0"/>
              </a:spcAft>
              <a:buClr>
                <a:schemeClr val="lt1"/>
              </a:buClr>
              <a:buSzPts val="1400"/>
              <a:buChar char="•"/>
              <a:defRPr>
                <a:solidFill>
                  <a:schemeClr val="lt1"/>
                </a:solidFill>
              </a:defRPr>
            </a:lvl4pPr>
            <a:lvl5pPr indent="-317500" lvl="4" marL="2286000" algn="l">
              <a:lnSpc>
                <a:spcPct val="90000"/>
              </a:lnSpc>
              <a:spcBef>
                <a:spcPts val="400"/>
              </a:spcBef>
              <a:spcAft>
                <a:spcPts val="0"/>
              </a:spcAft>
              <a:buClr>
                <a:schemeClr val="lt1"/>
              </a:buClr>
              <a:buSzPts val="1400"/>
              <a:buChar char="•"/>
              <a:defRPr>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7" name="Google Shape;217;p39"/>
          <p:cNvSpPr txBox="1"/>
          <p:nvPr>
            <p:ph type="title"/>
          </p:nvPr>
        </p:nvSpPr>
        <p:spPr>
          <a:xfrm>
            <a:off x="430449" y="426119"/>
            <a:ext cx="7773523" cy="6858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CFE7FF"/>
              </a:buClr>
              <a:buSzPts val="4100"/>
              <a:buFont typeface="Open Sans ExtraBold"/>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18" name="Google Shape;218;p39"/>
          <p:cNvSpPr txBox="1"/>
          <p:nvPr>
            <p:ph idx="3" type="body"/>
          </p:nvPr>
        </p:nvSpPr>
        <p:spPr>
          <a:xfrm>
            <a:off x="430449" y="1111919"/>
            <a:ext cx="7773523" cy="40838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2100"/>
              <a:buFont typeface="Arial"/>
              <a:buNone/>
              <a:defRPr>
                <a:solidFill>
                  <a:schemeClr val="lt1"/>
                </a:solidFill>
                <a:latin typeface="Open Sans ExtraBold"/>
                <a:ea typeface="Open Sans ExtraBold"/>
                <a:cs typeface="Open Sans ExtraBold"/>
                <a:sym typeface="Open Sans ExtraBold"/>
              </a:defRPr>
            </a:lvl1pPr>
            <a:lvl2pPr indent="-228600" lvl="1" marL="914400" algn="l">
              <a:lnSpc>
                <a:spcPct val="90000"/>
              </a:lnSpc>
              <a:spcBef>
                <a:spcPts val="400"/>
              </a:spcBef>
              <a:spcAft>
                <a:spcPts val="0"/>
              </a:spcAft>
              <a:buClr>
                <a:schemeClr val="lt1"/>
              </a:buClr>
              <a:buSzPts val="1800"/>
              <a:buNone/>
              <a:defRPr/>
            </a:lvl2pPr>
            <a:lvl3pPr indent="-228600" lvl="2" marL="1371600" algn="l">
              <a:lnSpc>
                <a:spcPct val="90000"/>
              </a:lnSpc>
              <a:spcBef>
                <a:spcPts val="400"/>
              </a:spcBef>
              <a:spcAft>
                <a:spcPts val="0"/>
              </a:spcAft>
              <a:buClr>
                <a:schemeClr val="lt1"/>
              </a:buClr>
              <a:buSzPts val="1500"/>
              <a:buNone/>
              <a:defRPr/>
            </a:lvl3pPr>
            <a:lvl4pPr indent="-228600" lvl="3" marL="1828800" algn="l">
              <a:lnSpc>
                <a:spcPct val="90000"/>
              </a:lnSpc>
              <a:spcBef>
                <a:spcPts val="400"/>
              </a:spcBef>
              <a:spcAft>
                <a:spcPts val="0"/>
              </a:spcAft>
              <a:buClr>
                <a:schemeClr val="lt1"/>
              </a:buClr>
              <a:buSzPts val="1400"/>
              <a:buNone/>
              <a:defRPr/>
            </a:lvl4pPr>
            <a:lvl5pPr indent="-228600" lvl="4" marL="2286000" algn="l">
              <a:lnSpc>
                <a:spcPct val="90000"/>
              </a:lnSpc>
              <a:spcBef>
                <a:spcPts val="400"/>
              </a:spcBef>
              <a:spcAft>
                <a:spcPts val="0"/>
              </a:spcAft>
              <a:buClr>
                <a:schemeClr val="lt1"/>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219" name="Shape 219"/>
        <p:cNvGrpSpPr/>
        <p:nvPr/>
      </p:nvGrpSpPr>
      <p:grpSpPr>
        <a:xfrm>
          <a:off x="0" y="0"/>
          <a:ext cx="0" cy="0"/>
          <a:chOff x="0" y="0"/>
          <a:chExt cx="0" cy="0"/>
        </a:xfrm>
      </p:grpSpPr>
      <p:sp>
        <p:nvSpPr>
          <p:cNvPr id="220" name="Google Shape;220;p40"/>
          <p:cNvSpPr txBox="1"/>
          <p:nvPr>
            <p:ph type="title"/>
          </p:nvPr>
        </p:nvSpPr>
        <p:spPr>
          <a:xfrm>
            <a:off x="430449" y="426119"/>
            <a:ext cx="7773523" cy="6858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CFE7FF"/>
              </a:buClr>
              <a:buSzPts val="4100"/>
              <a:buFont typeface="Open Sans ExtraBold"/>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21" name="Google Shape;221;p40"/>
          <p:cNvSpPr txBox="1"/>
          <p:nvPr>
            <p:ph idx="1" type="body"/>
          </p:nvPr>
        </p:nvSpPr>
        <p:spPr>
          <a:xfrm>
            <a:off x="430449" y="1111919"/>
            <a:ext cx="7773523" cy="40838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2100"/>
              <a:buFont typeface="Arial"/>
              <a:buNone/>
              <a:defRPr>
                <a:solidFill>
                  <a:schemeClr val="lt1"/>
                </a:solidFill>
                <a:latin typeface="Open Sans ExtraBold"/>
                <a:ea typeface="Open Sans ExtraBold"/>
                <a:cs typeface="Open Sans ExtraBold"/>
                <a:sym typeface="Open Sans ExtraBold"/>
              </a:defRPr>
            </a:lvl1pPr>
            <a:lvl2pPr indent="-228600" lvl="1" marL="914400" algn="l">
              <a:lnSpc>
                <a:spcPct val="90000"/>
              </a:lnSpc>
              <a:spcBef>
                <a:spcPts val="400"/>
              </a:spcBef>
              <a:spcAft>
                <a:spcPts val="0"/>
              </a:spcAft>
              <a:buClr>
                <a:schemeClr val="lt1"/>
              </a:buClr>
              <a:buSzPts val="1800"/>
              <a:buNone/>
              <a:defRPr/>
            </a:lvl2pPr>
            <a:lvl3pPr indent="-228600" lvl="2" marL="1371600" algn="l">
              <a:lnSpc>
                <a:spcPct val="90000"/>
              </a:lnSpc>
              <a:spcBef>
                <a:spcPts val="400"/>
              </a:spcBef>
              <a:spcAft>
                <a:spcPts val="0"/>
              </a:spcAft>
              <a:buClr>
                <a:schemeClr val="lt1"/>
              </a:buClr>
              <a:buSzPts val="1500"/>
              <a:buNone/>
              <a:defRPr/>
            </a:lvl3pPr>
            <a:lvl4pPr indent="-228600" lvl="3" marL="1828800" algn="l">
              <a:lnSpc>
                <a:spcPct val="90000"/>
              </a:lnSpc>
              <a:spcBef>
                <a:spcPts val="400"/>
              </a:spcBef>
              <a:spcAft>
                <a:spcPts val="0"/>
              </a:spcAft>
              <a:buClr>
                <a:schemeClr val="lt1"/>
              </a:buClr>
              <a:buSzPts val="1400"/>
              <a:buNone/>
              <a:defRPr/>
            </a:lvl4pPr>
            <a:lvl5pPr indent="-228600" lvl="4" marL="2286000" algn="l">
              <a:lnSpc>
                <a:spcPct val="90000"/>
              </a:lnSpc>
              <a:spcBef>
                <a:spcPts val="400"/>
              </a:spcBef>
              <a:spcAft>
                <a:spcPts val="0"/>
              </a:spcAft>
              <a:buClr>
                <a:schemeClr val="lt1"/>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type="blank">
  <p:cSld name="BLANK">
    <p:spTree>
      <p:nvGrpSpPr>
        <p:cNvPr id="222" name="Shape 222"/>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_V2">
  <p:cSld name="1_Title Slide_V2">
    <p:spTree>
      <p:nvGrpSpPr>
        <p:cNvPr id="223" name="Shape 223"/>
        <p:cNvGrpSpPr/>
        <p:nvPr/>
      </p:nvGrpSpPr>
      <p:grpSpPr>
        <a:xfrm>
          <a:off x="0" y="0"/>
          <a:ext cx="0" cy="0"/>
          <a:chOff x="0" y="0"/>
          <a:chExt cx="0" cy="0"/>
        </a:xfrm>
      </p:grpSpPr>
      <p:pic>
        <p:nvPicPr>
          <p:cNvPr id="224" name="Google Shape;224;p42"/>
          <p:cNvPicPr preferRelativeResize="0"/>
          <p:nvPr/>
        </p:nvPicPr>
        <p:blipFill rotWithShape="1">
          <a:blip r:embed="rId2">
            <a:alphaModFix/>
          </a:blip>
          <a:srcRect b="0" l="0" r="0" t="0"/>
          <a:stretch/>
        </p:blipFill>
        <p:spPr>
          <a:xfrm>
            <a:off x="0" y="321"/>
            <a:ext cx="9143999" cy="5142857"/>
          </a:xfrm>
          <a:prstGeom prst="rect">
            <a:avLst/>
          </a:prstGeom>
          <a:noFill/>
          <a:ln>
            <a:noFill/>
          </a:ln>
        </p:spPr>
      </p:pic>
      <p:sp>
        <p:nvSpPr>
          <p:cNvPr id="225" name="Google Shape;225;p42"/>
          <p:cNvSpPr txBox="1"/>
          <p:nvPr>
            <p:ph type="ctrTitle"/>
          </p:nvPr>
        </p:nvSpPr>
        <p:spPr>
          <a:xfrm>
            <a:off x="513203" y="395309"/>
            <a:ext cx="6858000" cy="1231118"/>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CFE7FF"/>
              </a:buClr>
              <a:buSzPts val="4500"/>
              <a:buFont typeface="Open Sans ExtraBold"/>
              <a:buNone/>
              <a:defRPr b="0" sz="4500">
                <a:solidFill>
                  <a:srgbClr val="CFE7FF"/>
                </a:solidFill>
                <a:latin typeface="Open Sans ExtraBold"/>
                <a:ea typeface="Open Sans ExtraBold"/>
                <a:cs typeface="Open Sans ExtraBold"/>
                <a:sym typeface="Open Sans ExtraBol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26" name="Google Shape;226;p42"/>
          <p:cNvSpPr txBox="1"/>
          <p:nvPr>
            <p:ph idx="1" type="body"/>
          </p:nvPr>
        </p:nvSpPr>
        <p:spPr>
          <a:xfrm>
            <a:off x="513201" y="1632841"/>
            <a:ext cx="6858001" cy="40838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2100"/>
              <a:buFont typeface="Arial"/>
              <a:buNone/>
              <a:defRPr>
                <a:solidFill>
                  <a:schemeClr val="lt1"/>
                </a:solidFill>
                <a:latin typeface="Open Sans ExtraBold"/>
                <a:ea typeface="Open Sans ExtraBold"/>
                <a:cs typeface="Open Sans ExtraBold"/>
                <a:sym typeface="Open Sans ExtraBold"/>
              </a:defRPr>
            </a:lvl1pPr>
            <a:lvl2pPr indent="-228600" lvl="1" marL="914400" algn="l">
              <a:lnSpc>
                <a:spcPct val="90000"/>
              </a:lnSpc>
              <a:spcBef>
                <a:spcPts val="400"/>
              </a:spcBef>
              <a:spcAft>
                <a:spcPts val="0"/>
              </a:spcAft>
              <a:buClr>
                <a:schemeClr val="lt1"/>
              </a:buClr>
              <a:buSzPts val="1800"/>
              <a:buNone/>
              <a:defRPr/>
            </a:lvl2pPr>
            <a:lvl3pPr indent="-228600" lvl="2" marL="1371600" algn="l">
              <a:lnSpc>
                <a:spcPct val="90000"/>
              </a:lnSpc>
              <a:spcBef>
                <a:spcPts val="400"/>
              </a:spcBef>
              <a:spcAft>
                <a:spcPts val="0"/>
              </a:spcAft>
              <a:buClr>
                <a:schemeClr val="lt1"/>
              </a:buClr>
              <a:buSzPts val="1500"/>
              <a:buNone/>
              <a:defRPr/>
            </a:lvl3pPr>
            <a:lvl4pPr indent="-228600" lvl="3" marL="1828800" algn="l">
              <a:lnSpc>
                <a:spcPct val="90000"/>
              </a:lnSpc>
              <a:spcBef>
                <a:spcPts val="400"/>
              </a:spcBef>
              <a:spcAft>
                <a:spcPts val="0"/>
              </a:spcAft>
              <a:buClr>
                <a:schemeClr val="lt1"/>
              </a:buClr>
              <a:buSzPts val="1400"/>
              <a:buNone/>
              <a:defRPr/>
            </a:lvl4pPr>
            <a:lvl5pPr indent="-228600" lvl="4" marL="2286000" algn="l">
              <a:lnSpc>
                <a:spcPct val="90000"/>
              </a:lnSpc>
              <a:spcBef>
                <a:spcPts val="400"/>
              </a:spcBef>
              <a:spcAft>
                <a:spcPts val="0"/>
              </a:spcAft>
              <a:buClr>
                <a:schemeClr val="lt1"/>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27" name="Shape 227"/>
        <p:cNvGrpSpPr/>
        <p:nvPr/>
      </p:nvGrpSpPr>
      <p:grpSpPr>
        <a:xfrm>
          <a:off x="0" y="0"/>
          <a:ext cx="0" cy="0"/>
          <a:chOff x="0" y="0"/>
          <a:chExt cx="0" cy="0"/>
        </a:xfrm>
      </p:grpSpPr>
      <p:sp>
        <p:nvSpPr>
          <p:cNvPr id="228" name="Google Shape;228;p43"/>
          <p:cNvSpPr txBox="1"/>
          <p:nvPr>
            <p:ph idx="1" type="body"/>
          </p:nvPr>
        </p:nvSpPr>
        <p:spPr>
          <a:xfrm>
            <a:off x="430449" y="1636862"/>
            <a:ext cx="7773523" cy="3165900"/>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Clr>
                <a:schemeClr val="lt1"/>
              </a:buClr>
              <a:buSzPts val="2100"/>
              <a:buChar char="•"/>
              <a:defRPr>
                <a:solidFill>
                  <a:schemeClr val="lt1"/>
                </a:solidFill>
              </a:defRPr>
            </a:lvl1pPr>
            <a:lvl2pPr indent="-342900" lvl="1" marL="914400" algn="l">
              <a:lnSpc>
                <a:spcPct val="90000"/>
              </a:lnSpc>
              <a:spcBef>
                <a:spcPts val="400"/>
              </a:spcBef>
              <a:spcAft>
                <a:spcPts val="0"/>
              </a:spcAft>
              <a:buClr>
                <a:schemeClr val="lt1"/>
              </a:buClr>
              <a:buSzPts val="1800"/>
              <a:buChar char="•"/>
              <a:defRPr>
                <a:solidFill>
                  <a:schemeClr val="lt1"/>
                </a:solidFill>
              </a:defRPr>
            </a:lvl2pPr>
            <a:lvl3pPr indent="-323850" lvl="2" marL="1371600" algn="l">
              <a:lnSpc>
                <a:spcPct val="90000"/>
              </a:lnSpc>
              <a:spcBef>
                <a:spcPts val="400"/>
              </a:spcBef>
              <a:spcAft>
                <a:spcPts val="0"/>
              </a:spcAft>
              <a:buClr>
                <a:schemeClr val="lt1"/>
              </a:buClr>
              <a:buSzPts val="1500"/>
              <a:buChar char="•"/>
              <a:defRPr>
                <a:solidFill>
                  <a:schemeClr val="lt1"/>
                </a:solidFill>
              </a:defRPr>
            </a:lvl3pPr>
            <a:lvl4pPr indent="-317500" lvl="3" marL="1828800" algn="l">
              <a:lnSpc>
                <a:spcPct val="90000"/>
              </a:lnSpc>
              <a:spcBef>
                <a:spcPts val="400"/>
              </a:spcBef>
              <a:spcAft>
                <a:spcPts val="0"/>
              </a:spcAft>
              <a:buClr>
                <a:schemeClr val="lt1"/>
              </a:buClr>
              <a:buSzPts val="1400"/>
              <a:buChar char="•"/>
              <a:defRPr>
                <a:solidFill>
                  <a:schemeClr val="lt1"/>
                </a:solidFill>
              </a:defRPr>
            </a:lvl4pPr>
            <a:lvl5pPr indent="-317500" lvl="4" marL="2286000" algn="l">
              <a:lnSpc>
                <a:spcPct val="90000"/>
              </a:lnSpc>
              <a:spcBef>
                <a:spcPts val="400"/>
              </a:spcBef>
              <a:spcAft>
                <a:spcPts val="0"/>
              </a:spcAft>
              <a:buClr>
                <a:schemeClr val="lt1"/>
              </a:buClr>
              <a:buSzPts val="1400"/>
              <a:buChar char="•"/>
              <a:defRPr>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9" name="Google Shape;229;p43"/>
          <p:cNvSpPr txBox="1"/>
          <p:nvPr>
            <p:ph type="title"/>
          </p:nvPr>
        </p:nvSpPr>
        <p:spPr>
          <a:xfrm>
            <a:off x="430449" y="426119"/>
            <a:ext cx="7773523" cy="6858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CFE7FF"/>
              </a:buClr>
              <a:buSzPts val="4100"/>
              <a:buFont typeface="Open Sans ExtraBold"/>
              <a:buNone/>
              <a:defRPr>
                <a:solidFill>
                  <a:srgbClr val="CFE7FF"/>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30" name="Google Shape;230;p43"/>
          <p:cNvSpPr txBox="1"/>
          <p:nvPr>
            <p:ph idx="2" type="body"/>
          </p:nvPr>
        </p:nvSpPr>
        <p:spPr>
          <a:xfrm>
            <a:off x="430449" y="1111919"/>
            <a:ext cx="7773523" cy="40838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2100"/>
              <a:buFont typeface="Arial"/>
              <a:buNone/>
              <a:defRPr>
                <a:solidFill>
                  <a:schemeClr val="lt1"/>
                </a:solidFill>
                <a:latin typeface="Open Sans ExtraBold"/>
                <a:ea typeface="Open Sans ExtraBold"/>
                <a:cs typeface="Open Sans ExtraBold"/>
                <a:sym typeface="Open Sans ExtraBold"/>
              </a:defRPr>
            </a:lvl1pPr>
            <a:lvl2pPr indent="-228600" lvl="1" marL="914400" algn="l">
              <a:lnSpc>
                <a:spcPct val="90000"/>
              </a:lnSpc>
              <a:spcBef>
                <a:spcPts val="400"/>
              </a:spcBef>
              <a:spcAft>
                <a:spcPts val="0"/>
              </a:spcAft>
              <a:buClr>
                <a:schemeClr val="lt1"/>
              </a:buClr>
              <a:buSzPts val="1800"/>
              <a:buNone/>
              <a:defRPr/>
            </a:lvl2pPr>
            <a:lvl3pPr indent="-228600" lvl="2" marL="1371600" algn="l">
              <a:lnSpc>
                <a:spcPct val="90000"/>
              </a:lnSpc>
              <a:spcBef>
                <a:spcPts val="400"/>
              </a:spcBef>
              <a:spcAft>
                <a:spcPts val="0"/>
              </a:spcAft>
              <a:buClr>
                <a:schemeClr val="lt1"/>
              </a:buClr>
              <a:buSzPts val="1500"/>
              <a:buNone/>
              <a:defRPr/>
            </a:lvl3pPr>
            <a:lvl4pPr indent="-228600" lvl="3" marL="1828800" algn="l">
              <a:lnSpc>
                <a:spcPct val="90000"/>
              </a:lnSpc>
              <a:spcBef>
                <a:spcPts val="400"/>
              </a:spcBef>
              <a:spcAft>
                <a:spcPts val="0"/>
              </a:spcAft>
              <a:buClr>
                <a:schemeClr val="lt1"/>
              </a:buClr>
              <a:buSzPts val="1400"/>
              <a:buNone/>
              <a:defRPr/>
            </a:lvl4pPr>
            <a:lvl5pPr indent="-228600" lvl="4" marL="2286000" algn="l">
              <a:lnSpc>
                <a:spcPct val="90000"/>
              </a:lnSpc>
              <a:spcBef>
                <a:spcPts val="400"/>
              </a:spcBef>
              <a:spcAft>
                <a:spcPts val="0"/>
              </a:spcAft>
              <a:buClr>
                <a:schemeClr val="lt1"/>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wo Content">
  <p:cSld name="2_Two Content">
    <p:spTree>
      <p:nvGrpSpPr>
        <p:cNvPr id="231" name="Shape 231"/>
        <p:cNvGrpSpPr/>
        <p:nvPr/>
      </p:nvGrpSpPr>
      <p:grpSpPr>
        <a:xfrm>
          <a:off x="0" y="0"/>
          <a:ext cx="0" cy="0"/>
          <a:chOff x="0" y="0"/>
          <a:chExt cx="0" cy="0"/>
        </a:xfrm>
      </p:grpSpPr>
      <p:sp>
        <p:nvSpPr>
          <p:cNvPr id="232" name="Google Shape;232;p44"/>
          <p:cNvSpPr txBox="1"/>
          <p:nvPr>
            <p:ph idx="1" type="body"/>
          </p:nvPr>
        </p:nvSpPr>
        <p:spPr>
          <a:xfrm>
            <a:off x="430449" y="1623922"/>
            <a:ext cx="3768912" cy="3071723"/>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Clr>
                <a:schemeClr val="lt1"/>
              </a:buClr>
              <a:buSzPts val="2100"/>
              <a:buChar char="•"/>
              <a:defRPr>
                <a:solidFill>
                  <a:schemeClr val="lt1"/>
                </a:solidFill>
              </a:defRPr>
            </a:lvl1pPr>
            <a:lvl2pPr indent="-342900" lvl="1" marL="914400" algn="l">
              <a:lnSpc>
                <a:spcPct val="90000"/>
              </a:lnSpc>
              <a:spcBef>
                <a:spcPts val="400"/>
              </a:spcBef>
              <a:spcAft>
                <a:spcPts val="0"/>
              </a:spcAft>
              <a:buClr>
                <a:schemeClr val="lt1"/>
              </a:buClr>
              <a:buSzPts val="1800"/>
              <a:buChar char="•"/>
              <a:defRPr>
                <a:solidFill>
                  <a:schemeClr val="lt1"/>
                </a:solidFill>
              </a:defRPr>
            </a:lvl2pPr>
            <a:lvl3pPr indent="-323850" lvl="2" marL="1371600" algn="l">
              <a:lnSpc>
                <a:spcPct val="90000"/>
              </a:lnSpc>
              <a:spcBef>
                <a:spcPts val="400"/>
              </a:spcBef>
              <a:spcAft>
                <a:spcPts val="0"/>
              </a:spcAft>
              <a:buClr>
                <a:schemeClr val="lt1"/>
              </a:buClr>
              <a:buSzPts val="1500"/>
              <a:buChar char="•"/>
              <a:defRPr>
                <a:solidFill>
                  <a:schemeClr val="lt1"/>
                </a:solidFill>
              </a:defRPr>
            </a:lvl3pPr>
            <a:lvl4pPr indent="-317500" lvl="3" marL="1828800" algn="l">
              <a:lnSpc>
                <a:spcPct val="90000"/>
              </a:lnSpc>
              <a:spcBef>
                <a:spcPts val="400"/>
              </a:spcBef>
              <a:spcAft>
                <a:spcPts val="0"/>
              </a:spcAft>
              <a:buClr>
                <a:schemeClr val="lt1"/>
              </a:buClr>
              <a:buSzPts val="1400"/>
              <a:buChar char="•"/>
              <a:defRPr>
                <a:solidFill>
                  <a:schemeClr val="lt1"/>
                </a:solidFill>
              </a:defRPr>
            </a:lvl4pPr>
            <a:lvl5pPr indent="-317500" lvl="4" marL="2286000" algn="l">
              <a:lnSpc>
                <a:spcPct val="90000"/>
              </a:lnSpc>
              <a:spcBef>
                <a:spcPts val="400"/>
              </a:spcBef>
              <a:spcAft>
                <a:spcPts val="0"/>
              </a:spcAft>
              <a:buClr>
                <a:schemeClr val="lt1"/>
              </a:buClr>
              <a:buSzPts val="1400"/>
              <a:buChar char="•"/>
              <a:defRPr>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33" name="Google Shape;233;p44"/>
          <p:cNvSpPr txBox="1"/>
          <p:nvPr>
            <p:ph idx="2" type="body"/>
          </p:nvPr>
        </p:nvSpPr>
        <p:spPr>
          <a:xfrm>
            <a:off x="4330329" y="1623922"/>
            <a:ext cx="3775470" cy="3071723"/>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Clr>
                <a:schemeClr val="lt1"/>
              </a:buClr>
              <a:buSzPts val="2100"/>
              <a:buChar char="•"/>
              <a:defRPr>
                <a:solidFill>
                  <a:schemeClr val="lt1"/>
                </a:solidFill>
              </a:defRPr>
            </a:lvl1pPr>
            <a:lvl2pPr indent="-342900" lvl="1" marL="914400" algn="l">
              <a:lnSpc>
                <a:spcPct val="90000"/>
              </a:lnSpc>
              <a:spcBef>
                <a:spcPts val="400"/>
              </a:spcBef>
              <a:spcAft>
                <a:spcPts val="0"/>
              </a:spcAft>
              <a:buClr>
                <a:schemeClr val="lt1"/>
              </a:buClr>
              <a:buSzPts val="1800"/>
              <a:buChar char="•"/>
              <a:defRPr>
                <a:solidFill>
                  <a:schemeClr val="lt1"/>
                </a:solidFill>
              </a:defRPr>
            </a:lvl2pPr>
            <a:lvl3pPr indent="-323850" lvl="2" marL="1371600" algn="l">
              <a:lnSpc>
                <a:spcPct val="90000"/>
              </a:lnSpc>
              <a:spcBef>
                <a:spcPts val="400"/>
              </a:spcBef>
              <a:spcAft>
                <a:spcPts val="0"/>
              </a:spcAft>
              <a:buClr>
                <a:schemeClr val="lt1"/>
              </a:buClr>
              <a:buSzPts val="1500"/>
              <a:buChar char="•"/>
              <a:defRPr>
                <a:solidFill>
                  <a:schemeClr val="lt1"/>
                </a:solidFill>
              </a:defRPr>
            </a:lvl3pPr>
            <a:lvl4pPr indent="-317500" lvl="3" marL="1828800" algn="l">
              <a:lnSpc>
                <a:spcPct val="90000"/>
              </a:lnSpc>
              <a:spcBef>
                <a:spcPts val="400"/>
              </a:spcBef>
              <a:spcAft>
                <a:spcPts val="0"/>
              </a:spcAft>
              <a:buClr>
                <a:schemeClr val="lt1"/>
              </a:buClr>
              <a:buSzPts val="1400"/>
              <a:buChar char="•"/>
              <a:defRPr>
                <a:solidFill>
                  <a:schemeClr val="lt1"/>
                </a:solidFill>
              </a:defRPr>
            </a:lvl4pPr>
            <a:lvl5pPr indent="-317500" lvl="4" marL="2286000" algn="l">
              <a:lnSpc>
                <a:spcPct val="90000"/>
              </a:lnSpc>
              <a:spcBef>
                <a:spcPts val="400"/>
              </a:spcBef>
              <a:spcAft>
                <a:spcPts val="0"/>
              </a:spcAft>
              <a:buClr>
                <a:schemeClr val="lt1"/>
              </a:buClr>
              <a:buSzPts val="1400"/>
              <a:buChar char="•"/>
              <a:defRPr>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34" name="Google Shape;234;p44"/>
          <p:cNvSpPr txBox="1"/>
          <p:nvPr>
            <p:ph type="title"/>
          </p:nvPr>
        </p:nvSpPr>
        <p:spPr>
          <a:xfrm>
            <a:off x="430449" y="426119"/>
            <a:ext cx="7773523" cy="6858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CFE7FF"/>
              </a:buClr>
              <a:buSzPts val="4100"/>
              <a:buFont typeface="Open Sans ExtraBold"/>
              <a:buNone/>
              <a:defRPr>
                <a:solidFill>
                  <a:srgbClr val="CFE7FF"/>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35" name="Google Shape;235;p44"/>
          <p:cNvSpPr txBox="1"/>
          <p:nvPr>
            <p:ph idx="3" type="body"/>
          </p:nvPr>
        </p:nvSpPr>
        <p:spPr>
          <a:xfrm>
            <a:off x="430449" y="1111919"/>
            <a:ext cx="7773523" cy="40838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2100"/>
              <a:buFont typeface="Arial"/>
              <a:buNone/>
              <a:defRPr>
                <a:solidFill>
                  <a:schemeClr val="lt1"/>
                </a:solidFill>
                <a:latin typeface="Open Sans ExtraBold"/>
                <a:ea typeface="Open Sans ExtraBold"/>
                <a:cs typeface="Open Sans ExtraBold"/>
                <a:sym typeface="Open Sans ExtraBold"/>
              </a:defRPr>
            </a:lvl1pPr>
            <a:lvl2pPr indent="-228600" lvl="1" marL="914400" algn="l">
              <a:lnSpc>
                <a:spcPct val="90000"/>
              </a:lnSpc>
              <a:spcBef>
                <a:spcPts val="400"/>
              </a:spcBef>
              <a:spcAft>
                <a:spcPts val="0"/>
              </a:spcAft>
              <a:buClr>
                <a:schemeClr val="lt1"/>
              </a:buClr>
              <a:buSzPts val="1800"/>
              <a:buNone/>
              <a:defRPr/>
            </a:lvl2pPr>
            <a:lvl3pPr indent="-228600" lvl="2" marL="1371600" algn="l">
              <a:lnSpc>
                <a:spcPct val="90000"/>
              </a:lnSpc>
              <a:spcBef>
                <a:spcPts val="400"/>
              </a:spcBef>
              <a:spcAft>
                <a:spcPts val="0"/>
              </a:spcAft>
              <a:buClr>
                <a:schemeClr val="lt1"/>
              </a:buClr>
              <a:buSzPts val="1500"/>
              <a:buNone/>
              <a:defRPr/>
            </a:lvl3pPr>
            <a:lvl4pPr indent="-228600" lvl="3" marL="1828800" algn="l">
              <a:lnSpc>
                <a:spcPct val="90000"/>
              </a:lnSpc>
              <a:spcBef>
                <a:spcPts val="400"/>
              </a:spcBef>
              <a:spcAft>
                <a:spcPts val="0"/>
              </a:spcAft>
              <a:buClr>
                <a:schemeClr val="lt1"/>
              </a:buClr>
              <a:buSzPts val="1400"/>
              <a:buNone/>
              <a:defRPr/>
            </a:lvl4pPr>
            <a:lvl5pPr indent="-228600" lvl="4" marL="2286000" algn="l">
              <a:lnSpc>
                <a:spcPct val="90000"/>
              </a:lnSpc>
              <a:spcBef>
                <a:spcPts val="400"/>
              </a:spcBef>
              <a:spcAft>
                <a:spcPts val="0"/>
              </a:spcAft>
              <a:buClr>
                <a:schemeClr val="lt1"/>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Only">
  <p:cSld name="2_Title Only">
    <p:spTree>
      <p:nvGrpSpPr>
        <p:cNvPr id="236" name="Shape 236"/>
        <p:cNvGrpSpPr/>
        <p:nvPr/>
      </p:nvGrpSpPr>
      <p:grpSpPr>
        <a:xfrm>
          <a:off x="0" y="0"/>
          <a:ext cx="0" cy="0"/>
          <a:chOff x="0" y="0"/>
          <a:chExt cx="0" cy="0"/>
        </a:xfrm>
      </p:grpSpPr>
      <p:sp>
        <p:nvSpPr>
          <p:cNvPr id="237" name="Google Shape;237;p45"/>
          <p:cNvSpPr txBox="1"/>
          <p:nvPr>
            <p:ph type="title"/>
          </p:nvPr>
        </p:nvSpPr>
        <p:spPr>
          <a:xfrm>
            <a:off x="430449" y="426119"/>
            <a:ext cx="7773523" cy="6858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CFE7FF"/>
              </a:buClr>
              <a:buSzPts val="4100"/>
              <a:buFont typeface="Open Sans ExtraBold"/>
              <a:buNone/>
              <a:defRPr>
                <a:solidFill>
                  <a:srgbClr val="CFE7FF"/>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38" name="Google Shape;238;p45"/>
          <p:cNvSpPr txBox="1"/>
          <p:nvPr>
            <p:ph idx="1" type="body"/>
          </p:nvPr>
        </p:nvSpPr>
        <p:spPr>
          <a:xfrm>
            <a:off x="430449" y="1111919"/>
            <a:ext cx="7773523" cy="40838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2100"/>
              <a:buFont typeface="Arial"/>
              <a:buNone/>
              <a:defRPr>
                <a:solidFill>
                  <a:schemeClr val="lt1"/>
                </a:solidFill>
                <a:latin typeface="Open Sans ExtraBold"/>
                <a:ea typeface="Open Sans ExtraBold"/>
                <a:cs typeface="Open Sans ExtraBold"/>
                <a:sym typeface="Open Sans ExtraBold"/>
              </a:defRPr>
            </a:lvl1pPr>
            <a:lvl2pPr indent="-228600" lvl="1" marL="914400" algn="l">
              <a:lnSpc>
                <a:spcPct val="90000"/>
              </a:lnSpc>
              <a:spcBef>
                <a:spcPts val="400"/>
              </a:spcBef>
              <a:spcAft>
                <a:spcPts val="0"/>
              </a:spcAft>
              <a:buClr>
                <a:schemeClr val="lt1"/>
              </a:buClr>
              <a:buSzPts val="1800"/>
              <a:buNone/>
              <a:defRPr/>
            </a:lvl2pPr>
            <a:lvl3pPr indent="-228600" lvl="2" marL="1371600" algn="l">
              <a:lnSpc>
                <a:spcPct val="90000"/>
              </a:lnSpc>
              <a:spcBef>
                <a:spcPts val="400"/>
              </a:spcBef>
              <a:spcAft>
                <a:spcPts val="0"/>
              </a:spcAft>
              <a:buClr>
                <a:schemeClr val="lt1"/>
              </a:buClr>
              <a:buSzPts val="1500"/>
              <a:buNone/>
              <a:defRPr/>
            </a:lvl3pPr>
            <a:lvl4pPr indent="-228600" lvl="3" marL="1828800" algn="l">
              <a:lnSpc>
                <a:spcPct val="90000"/>
              </a:lnSpc>
              <a:spcBef>
                <a:spcPts val="400"/>
              </a:spcBef>
              <a:spcAft>
                <a:spcPts val="0"/>
              </a:spcAft>
              <a:buClr>
                <a:schemeClr val="lt1"/>
              </a:buClr>
              <a:buSzPts val="1400"/>
              <a:buNone/>
              <a:defRPr/>
            </a:lvl4pPr>
            <a:lvl5pPr indent="-228600" lvl="4" marL="2286000" algn="l">
              <a:lnSpc>
                <a:spcPct val="90000"/>
              </a:lnSpc>
              <a:spcBef>
                <a:spcPts val="400"/>
              </a:spcBef>
              <a:spcAft>
                <a:spcPts val="0"/>
              </a:spcAft>
              <a:buClr>
                <a:schemeClr val="lt1"/>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0.xml"/><Relationship Id="rId22" Type="http://schemas.openxmlformats.org/officeDocument/2006/relationships/slideLayout" Target="../slideLayouts/slideLayout32.xml"/><Relationship Id="rId21" Type="http://schemas.openxmlformats.org/officeDocument/2006/relationships/slideLayout" Target="../slideLayouts/slideLayout31.xml"/><Relationship Id="rId24" Type="http://schemas.openxmlformats.org/officeDocument/2006/relationships/slideLayout" Target="../slideLayouts/slideLayout34.xml"/><Relationship Id="rId23" Type="http://schemas.openxmlformats.org/officeDocument/2006/relationships/slideLayout" Target="../slideLayouts/slideLayout33.xml"/><Relationship Id="rId1" Type="http://schemas.openxmlformats.org/officeDocument/2006/relationships/image" Target="../media/image7.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26" Type="http://schemas.openxmlformats.org/officeDocument/2006/relationships/slideLayout" Target="../slideLayouts/slideLayout36.xml"/><Relationship Id="rId25" Type="http://schemas.openxmlformats.org/officeDocument/2006/relationships/slideLayout" Target="../slideLayouts/slideLayout35.xml"/><Relationship Id="rId28" Type="http://schemas.openxmlformats.org/officeDocument/2006/relationships/slideLayout" Target="../slideLayouts/slideLayout38.xml"/><Relationship Id="rId27" Type="http://schemas.openxmlformats.org/officeDocument/2006/relationships/slideLayout" Target="../slideLayouts/slideLayout37.xml"/><Relationship Id="rId5" Type="http://schemas.openxmlformats.org/officeDocument/2006/relationships/slideLayout" Target="../slideLayouts/slideLayout15.xml"/><Relationship Id="rId6" Type="http://schemas.openxmlformats.org/officeDocument/2006/relationships/slideLayout" Target="../slideLayouts/slideLayout16.xml"/><Relationship Id="rId29" Type="http://schemas.openxmlformats.org/officeDocument/2006/relationships/slideLayout" Target="../slideLayouts/slideLayout39.xml"/><Relationship Id="rId7" Type="http://schemas.openxmlformats.org/officeDocument/2006/relationships/slideLayout" Target="../slideLayouts/slideLayout17.xml"/><Relationship Id="rId8" Type="http://schemas.openxmlformats.org/officeDocument/2006/relationships/slideLayout" Target="../slideLayouts/slideLayout18.xml"/><Relationship Id="rId31" Type="http://schemas.openxmlformats.org/officeDocument/2006/relationships/slideLayout" Target="../slideLayouts/slideLayout41.xml"/><Relationship Id="rId30" Type="http://schemas.openxmlformats.org/officeDocument/2006/relationships/slideLayout" Target="../slideLayouts/slideLayout40.xml"/><Relationship Id="rId11" Type="http://schemas.openxmlformats.org/officeDocument/2006/relationships/slideLayout" Target="../slideLayouts/slideLayout21.xml"/><Relationship Id="rId33" Type="http://schemas.openxmlformats.org/officeDocument/2006/relationships/slideLayout" Target="../slideLayouts/slideLayout43.xml"/><Relationship Id="rId10" Type="http://schemas.openxmlformats.org/officeDocument/2006/relationships/slideLayout" Target="../slideLayouts/slideLayout20.xml"/><Relationship Id="rId32" Type="http://schemas.openxmlformats.org/officeDocument/2006/relationships/slideLayout" Target="../slideLayouts/slideLayout42.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34" Type="http://schemas.openxmlformats.org/officeDocument/2006/relationships/theme" Target="../theme/theme3.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9" Type="http://schemas.openxmlformats.org/officeDocument/2006/relationships/slideLayout" Target="../slideLayouts/slideLayout29.xml"/><Relationship Id="rId1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1">
            <a:alphaModFix/>
          </a:blip>
          <a:srcRect b="0" l="0" r="0" t="0"/>
          <a:stretch/>
        </p:blipFill>
        <p:spPr>
          <a:xfrm>
            <a:off x="0" y="321"/>
            <a:ext cx="9143999" cy="5142857"/>
          </a:xfrm>
          <a:prstGeom prst="rect">
            <a:avLst/>
          </a:prstGeom>
          <a:noFill/>
          <a:ln>
            <a:noFill/>
          </a:ln>
        </p:spPr>
      </p:pic>
      <p:sp>
        <p:nvSpPr>
          <p:cNvPr id="52" name="Google Shape;52;p13"/>
          <p:cNvSpPr txBox="1"/>
          <p:nvPr>
            <p:ph type="title"/>
          </p:nvPr>
        </p:nvSpPr>
        <p:spPr>
          <a:xfrm>
            <a:off x="628650" y="743691"/>
            <a:ext cx="7886700" cy="757238"/>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CFE7FF"/>
              </a:buClr>
              <a:buSzPts val="4100"/>
              <a:buFont typeface="Open Sans ExtraBold"/>
              <a:buNone/>
              <a:defRPr b="0" i="0" sz="4100" u="none" cap="small" strike="noStrike">
                <a:solidFill>
                  <a:srgbClr val="CFE7FF"/>
                </a:solidFill>
                <a:latin typeface="Open Sans ExtraBold"/>
                <a:ea typeface="Open Sans ExtraBold"/>
                <a:cs typeface="Open Sans ExtraBold"/>
                <a:sym typeface="Open Sans ExtraBold"/>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3" name="Google Shape;53;p13"/>
          <p:cNvSpPr txBox="1"/>
          <p:nvPr>
            <p:ph idx="1" type="body"/>
          </p:nvPr>
        </p:nvSpPr>
        <p:spPr>
          <a:xfrm>
            <a:off x="840000" y="1602132"/>
            <a:ext cx="7675350" cy="3263503"/>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lt1"/>
              </a:buClr>
              <a:buSzPts val="2100"/>
              <a:buFont typeface="Arial"/>
              <a:buChar char="•"/>
              <a:defRPr b="0" i="0" sz="2100" u="none" cap="none" strike="noStrike">
                <a:solidFill>
                  <a:schemeClr val="lt1"/>
                </a:solidFill>
                <a:latin typeface="Open Sans"/>
                <a:ea typeface="Open Sans"/>
                <a:cs typeface="Open Sans"/>
                <a:sym typeface="Open Sans"/>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Open Sans"/>
                <a:ea typeface="Open Sans"/>
                <a:cs typeface="Open Sans"/>
                <a:sym typeface="Open Sans"/>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Open Sans"/>
                <a:ea typeface="Open Sans"/>
                <a:cs typeface="Open Sans"/>
                <a:sym typeface="Open Sans"/>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Open Sans"/>
                <a:ea typeface="Open Sans"/>
                <a:cs typeface="Open Sans"/>
                <a:sym typeface="Open Sans"/>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Open Sans"/>
                <a:ea typeface="Open Sans"/>
                <a:cs typeface="Open Sans"/>
                <a:sym typeface="Open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88" r:id="rId31"/>
    <p:sldLayoutId id="2147483689" r:id="rId32"/>
    <p:sldLayoutId id="2147483690" r:id="rId3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8.jpg"/><Relationship Id="rId4" Type="http://schemas.openxmlformats.org/officeDocument/2006/relationships/image" Target="../media/image10.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 Id="rId3" Type="http://schemas.openxmlformats.org/officeDocument/2006/relationships/image" Target="../media/image19.png"/><Relationship Id="rId4" Type="http://schemas.openxmlformats.org/officeDocument/2006/relationships/image" Target="../media/image15.png"/><Relationship Id="rId5"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2.xml"/><Relationship Id="rId3" Type="http://schemas.openxmlformats.org/officeDocument/2006/relationships/image" Target="../media/image2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3.xml"/><Relationship Id="rId3" Type="http://schemas.openxmlformats.org/officeDocument/2006/relationships/image" Target="../media/image23.png"/><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4.xml"/><Relationship Id="rId3" Type="http://schemas.openxmlformats.org/officeDocument/2006/relationships/image" Target="../media/image24.png"/><Relationship Id="rId4" Type="http://schemas.openxmlformats.org/officeDocument/2006/relationships/image" Target="../media/image22.jpg"/><Relationship Id="rId5" Type="http://schemas.openxmlformats.org/officeDocument/2006/relationships/image" Target="../media/image18.png"/><Relationship Id="rId6"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6"/>
          <p:cNvSpPr txBox="1"/>
          <p:nvPr>
            <p:ph type="ctrTitle"/>
          </p:nvPr>
        </p:nvSpPr>
        <p:spPr>
          <a:xfrm>
            <a:off x="384954" y="375845"/>
            <a:ext cx="4938692" cy="1231118"/>
          </a:xfrm>
          <a:prstGeom prst="rect">
            <a:avLst/>
          </a:prstGeom>
          <a:noFill/>
          <a:ln>
            <a:noFill/>
          </a:ln>
        </p:spPr>
        <p:txBody>
          <a:bodyPr anchorCtr="0" anchor="b" bIns="34275" lIns="68575" spcFirstLastPara="1" rIns="68575" wrap="square" tIns="34275">
            <a:normAutofit fontScale="90000"/>
          </a:bodyPr>
          <a:lstStyle/>
          <a:p>
            <a:pPr indent="0" lvl="0" marL="0" rtl="0" algn="l">
              <a:lnSpc>
                <a:spcPct val="90000"/>
              </a:lnSpc>
              <a:spcBef>
                <a:spcPts val="0"/>
              </a:spcBef>
              <a:spcAft>
                <a:spcPts val="0"/>
              </a:spcAft>
              <a:buClr>
                <a:srgbClr val="CFE7FF"/>
              </a:buClr>
              <a:buSzPct val="100000"/>
              <a:buFont typeface="Open Sans ExtraBold"/>
              <a:buNone/>
            </a:pPr>
            <a:r>
              <a:rPr lang="en"/>
              <a:t>Architectural blockers for autoscaling in OpenSearch</a:t>
            </a:r>
            <a:endParaRPr/>
          </a:p>
        </p:txBody>
      </p:sp>
      <p:sp>
        <p:nvSpPr>
          <p:cNvPr id="244" name="Google Shape;244;p46"/>
          <p:cNvSpPr txBox="1"/>
          <p:nvPr>
            <p:ph idx="1" type="body"/>
          </p:nvPr>
        </p:nvSpPr>
        <p:spPr>
          <a:xfrm>
            <a:off x="384954" y="1606962"/>
            <a:ext cx="4938693" cy="408384"/>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lt1"/>
              </a:buClr>
              <a:buSzPts val="1800"/>
              <a:buFont typeface="Arial"/>
              <a:buNone/>
            </a:pPr>
            <a:r>
              <a:rPr lang="en"/>
              <a:t>Amitai Stern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5"/>
          <p:cNvSpPr txBox="1"/>
          <p:nvPr>
            <p:ph type="title"/>
          </p:nvPr>
        </p:nvSpPr>
        <p:spPr>
          <a:xfrm>
            <a:off x="430449" y="426119"/>
            <a:ext cx="7773600" cy="68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CFE7FF"/>
              </a:buClr>
              <a:buSzPts val="4100"/>
              <a:buFont typeface="Open Sans ExtraBold"/>
              <a:buNone/>
            </a:pPr>
            <a:r>
              <a:rPr lang="en"/>
              <a:t>Horizontal Scaling</a:t>
            </a:r>
            <a:endParaRPr/>
          </a:p>
        </p:txBody>
      </p:sp>
      <p:sp>
        <p:nvSpPr>
          <p:cNvPr id="359" name="Google Shape;359;p55"/>
          <p:cNvSpPr/>
          <p:nvPr/>
        </p:nvSpPr>
        <p:spPr>
          <a:xfrm>
            <a:off x="1695525" y="2195375"/>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Open Sans"/>
              <a:ea typeface="Open Sans"/>
              <a:cs typeface="Open Sans"/>
              <a:sym typeface="Open Sans"/>
            </a:endParaRPr>
          </a:p>
        </p:txBody>
      </p:sp>
      <p:sp>
        <p:nvSpPr>
          <p:cNvPr id="360" name="Google Shape;360;p55"/>
          <p:cNvSpPr/>
          <p:nvPr/>
        </p:nvSpPr>
        <p:spPr>
          <a:xfrm>
            <a:off x="3166775" y="2195375"/>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61" name="Google Shape;361;p55"/>
          <p:cNvSpPr/>
          <p:nvPr/>
        </p:nvSpPr>
        <p:spPr>
          <a:xfrm>
            <a:off x="4638025" y="2195375"/>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62" name="Google Shape;362;p55"/>
          <p:cNvSpPr/>
          <p:nvPr/>
        </p:nvSpPr>
        <p:spPr>
          <a:xfrm>
            <a:off x="6109275" y="2195375"/>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63" name="Google Shape;363;p55"/>
          <p:cNvSpPr/>
          <p:nvPr/>
        </p:nvSpPr>
        <p:spPr>
          <a:xfrm>
            <a:off x="260725" y="1681425"/>
            <a:ext cx="1339200" cy="40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latin typeface="Open Sans"/>
                <a:ea typeface="Open Sans"/>
                <a:cs typeface="Open Sans"/>
                <a:sym typeface="Open Sans"/>
              </a:rPr>
              <a:t>_id: a$i_sdns8</a:t>
            </a:r>
            <a:endParaRPr b="1" sz="1300">
              <a:latin typeface="Open Sans"/>
              <a:ea typeface="Open Sans"/>
              <a:cs typeface="Open Sans"/>
              <a:sym typeface="Open Sans"/>
            </a:endParaRPr>
          </a:p>
        </p:txBody>
      </p:sp>
      <p:sp>
        <p:nvSpPr>
          <p:cNvPr id="364" name="Google Shape;364;p55"/>
          <p:cNvSpPr/>
          <p:nvPr/>
        </p:nvSpPr>
        <p:spPr>
          <a:xfrm>
            <a:off x="2258225" y="1681425"/>
            <a:ext cx="2379900" cy="40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hash(a$i_sdns8) -&gt; …1345</a:t>
            </a:r>
            <a:endParaRPr>
              <a:latin typeface="Open Sans"/>
              <a:ea typeface="Open Sans"/>
              <a:cs typeface="Open Sans"/>
              <a:sym typeface="Open Sans"/>
            </a:endParaRPr>
          </a:p>
        </p:txBody>
      </p:sp>
      <p:sp>
        <p:nvSpPr>
          <p:cNvPr id="365" name="Google Shape;365;p55"/>
          <p:cNvSpPr/>
          <p:nvPr/>
        </p:nvSpPr>
        <p:spPr>
          <a:xfrm>
            <a:off x="5296425" y="1681425"/>
            <a:ext cx="1781700" cy="40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0000"/>
                </a:solidFill>
                <a:latin typeface="Open Sans"/>
                <a:ea typeface="Open Sans"/>
                <a:cs typeface="Open Sans"/>
                <a:sym typeface="Open Sans"/>
              </a:rPr>
              <a:t>…1345  Mod </a:t>
            </a:r>
            <a:r>
              <a:rPr b="1" lang="en">
                <a:solidFill>
                  <a:srgbClr val="FF0000"/>
                </a:solidFill>
                <a:latin typeface="Open Sans"/>
                <a:ea typeface="Open Sans"/>
                <a:cs typeface="Open Sans"/>
                <a:sym typeface="Open Sans"/>
              </a:rPr>
              <a:t>5</a:t>
            </a:r>
            <a:r>
              <a:rPr lang="en">
                <a:solidFill>
                  <a:srgbClr val="FF0000"/>
                </a:solidFill>
                <a:latin typeface="Open Sans"/>
                <a:ea typeface="Open Sans"/>
                <a:cs typeface="Open Sans"/>
                <a:sym typeface="Open Sans"/>
              </a:rPr>
              <a:t> = </a:t>
            </a:r>
            <a:r>
              <a:rPr b="1" lang="en">
                <a:solidFill>
                  <a:srgbClr val="FF0000"/>
                </a:solidFill>
                <a:latin typeface="Open Sans"/>
                <a:ea typeface="Open Sans"/>
                <a:cs typeface="Open Sans"/>
                <a:sym typeface="Open Sans"/>
              </a:rPr>
              <a:t>0</a:t>
            </a:r>
            <a:endParaRPr b="1">
              <a:solidFill>
                <a:srgbClr val="FF0000"/>
              </a:solidFill>
              <a:latin typeface="Open Sans"/>
              <a:ea typeface="Open Sans"/>
              <a:cs typeface="Open Sans"/>
              <a:sym typeface="Open Sans"/>
            </a:endParaRPr>
          </a:p>
        </p:txBody>
      </p:sp>
      <p:sp>
        <p:nvSpPr>
          <p:cNvPr id="366" name="Google Shape;366;p55"/>
          <p:cNvSpPr/>
          <p:nvPr/>
        </p:nvSpPr>
        <p:spPr>
          <a:xfrm>
            <a:off x="1764975" y="1811975"/>
            <a:ext cx="288000" cy="124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67" name="Google Shape;367;p55"/>
          <p:cNvSpPr/>
          <p:nvPr/>
        </p:nvSpPr>
        <p:spPr>
          <a:xfrm>
            <a:off x="4823275" y="1823475"/>
            <a:ext cx="288000" cy="124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68" name="Google Shape;368;p55"/>
          <p:cNvSpPr/>
          <p:nvPr/>
        </p:nvSpPr>
        <p:spPr>
          <a:xfrm>
            <a:off x="1895525" y="2441200"/>
            <a:ext cx="939900" cy="3237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Shard 0</a:t>
            </a:r>
            <a:endParaRPr>
              <a:latin typeface="Open Sans"/>
              <a:ea typeface="Open Sans"/>
              <a:cs typeface="Open Sans"/>
              <a:sym typeface="Open Sans"/>
            </a:endParaRPr>
          </a:p>
        </p:txBody>
      </p:sp>
      <p:sp>
        <p:nvSpPr>
          <p:cNvPr id="369" name="Google Shape;369;p55"/>
          <p:cNvSpPr/>
          <p:nvPr/>
        </p:nvSpPr>
        <p:spPr>
          <a:xfrm>
            <a:off x="3366425" y="2441200"/>
            <a:ext cx="939900" cy="3237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Shard 1</a:t>
            </a:r>
            <a:endParaRPr>
              <a:latin typeface="Open Sans"/>
              <a:ea typeface="Open Sans"/>
              <a:cs typeface="Open Sans"/>
              <a:sym typeface="Open Sans"/>
            </a:endParaRPr>
          </a:p>
        </p:txBody>
      </p:sp>
      <p:sp>
        <p:nvSpPr>
          <p:cNvPr id="370" name="Google Shape;370;p55"/>
          <p:cNvSpPr/>
          <p:nvPr/>
        </p:nvSpPr>
        <p:spPr>
          <a:xfrm>
            <a:off x="4837675" y="2441200"/>
            <a:ext cx="939900" cy="3237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Shard 2</a:t>
            </a:r>
            <a:endParaRPr>
              <a:latin typeface="Open Sans"/>
              <a:ea typeface="Open Sans"/>
              <a:cs typeface="Open Sans"/>
              <a:sym typeface="Open Sans"/>
            </a:endParaRPr>
          </a:p>
        </p:txBody>
      </p:sp>
      <p:sp>
        <p:nvSpPr>
          <p:cNvPr id="371" name="Google Shape;371;p55"/>
          <p:cNvSpPr/>
          <p:nvPr/>
        </p:nvSpPr>
        <p:spPr>
          <a:xfrm>
            <a:off x="6308925" y="2441200"/>
            <a:ext cx="939900" cy="3237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Shard 3</a:t>
            </a:r>
            <a:endParaRPr>
              <a:latin typeface="Open Sans"/>
              <a:ea typeface="Open Sans"/>
              <a:cs typeface="Open Sans"/>
              <a:sym typeface="Open Sans"/>
            </a:endParaRPr>
          </a:p>
        </p:txBody>
      </p:sp>
      <p:sp>
        <p:nvSpPr>
          <p:cNvPr id="372" name="Google Shape;372;p55"/>
          <p:cNvSpPr/>
          <p:nvPr/>
        </p:nvSpPr>
        <p:spPr>
          <a:xfrm>
            <a:off x="7580525" y="2195375"/>
            <a:ext cx="1339200" cy="1339200"/>
          </a:xfrm>
          <a:prstGeom prst="roundRect">
            <a:avLst>
              <a:gd fmla="val 16667" name="adj"/>
            </a:avLst>
          </a:prstGeom>
          <a:noFill/>
          <a:ln cap="flat" cmpd="sng" w="19050">
            <a:solidFill>
              <a:srgbClr val="E3547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73" name="Google Shape;373;p55"/>
          <p:cNvSpPr/>
          <p:nvPr/>
        </p:nvSpPr>
        <p:spPr>
          <a:xfrm>
            <a:off x="7780175" y="2441200"/>
            <a:ext cx="939900" cy="323700"/>
          </a:xfrm>
          <a:prstGeom prst="foldedCorner">
            <a:avLst>
              <a:gd fmla="val 16667" name="adj"/>
            </a:avLst>
          </a:prstGeom>
          <a:solidFill>
            <a:srgbClr val="E354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Shard 4</a:t>
            </a:r>
            <a:endParaRPr>
              <a:latin typeface="Open Sans"/>
              <a:ea typeface="Open Sans"/>
              <a:cs typeface="Open Sans"/>
              <a:sym typeface="Open Sans"/>
            </a:endParaRPr>
          </a:p>
        </p:txBody>
      </p:sp>
      <p:sp>
        <p:nvSpPr>
          <p:cNvPr id="374" name="Google Shape;374;p55"/>
          <p:cNvSpPr txBox="1"/>
          <p:nvPr/>
        </p:nvSpPr>
        <p:spPr>
          <a:xfrm>
            <a:off x="446250" y="2544350"/>
            <a:ext cx="769800" cy="6264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lt1"/>
                </a:solidFill>
                <a:latin typeface="Open Sans"/>
                <a:ea typeface="Open Sans"/>
                <a:cs typeface="Open Sans"/>
                <a:sym typeface="Open Sans"/>
              </a:rPr>
              <a:t>GET</a:t>
            </a:r>
            <a:endParaRPr sz="2100">
              <a:solidFill>
                <a:schemeClr val="lt1"/>
              </a:solidFill>
              <a:latin typeface="Open Sans"/>
              <a:ea typeface="Open Sans"/>
              <a:cs typeface="Open Sans"/>
              <a:sym typeface="Open Sans"/>
            </a:endParaRPr>
          </a:p>
        </p:txBody>
      </p:sp>
      <p:sp>
        <p:nvSpPr>
          <p:cNvPr id="375" name="Google Shape;375;p55"/>
          <p:cNvSpPr/>
          <p:nvPr/>
        </p:nvSpPr>
        <p:spPr>
          <a:xfrm>
            <a:off x="3166775" y="2764900"/>
            <a:ext cx="1339200" cy="40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_id: a$i_sdns8</a:t>
            </a:r>
            <a:endParaRPr>
              <a:latin typeface="Open Sans"/>
              <a:ea typeface="Open Sans"/>
              <a:cs typeface="Open Sans"/>
              <a:sym typeface="Open Sans"/>
            </a:endParaRPr>
          </a:p>
        </p:txBody>
      </p:sp>
      <p:cxnSp>
        <p:nvCxnSpPr>
          <p:cNvPr id="376" name="Google Shape;376;p55"/>
          <p:cNvCxnSpPr>
            <a:stCxn id="374" idx="3"/>
            <a:endCxn id="368" idx="1"/>
          </p:cNvCxnSpPr>
          <p:nvPr/>
        </p:nvCxnSpPr>
        <p:spPr>
          <a:xfrm flipH="1" rot="10800000">
            <a:off x="1216050" y="2603150"/>
            <a:ext cx="679500" cy="254400"/>
          </a:xfrm>
          <a:prstGeom prst="straightConnector1">
            <a:avLst/>
          </a:prstGeom>
          <a:noFill/>
          <a:ln cap="flat" cmpd="sng" w="28575">
            <a:solidFill>
              <a:srgbClr val="FF0000"/>
            </a:solidFill>
            <a:prstDash val="solid"/>
            <a:round/>
            <a:headEnd len="med" w="med" type="none"/>
            <a:tailEnd len="med" w="med" type="triangle"/>
          </a:ln>
        </p:spPr>
      </p:cxnSp>
      <p:sp>
        <p:nvSpPr>
          <p:cNvPr id="377" name="Google Shape;377;p55"/>
          <p:cNvSpPr txBox="1"/>
          <p:nvPr/>
        </p:nvSpPr>
        <p:spPr>
          <a:xfrm>
            <a:off x="2182413" y="2857550"/>
            <a:ext cx="3654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rgbClr val="FF0000"/>
                </a:solidFill>
                <a:latin typeface="Open Sans"/>
                <a:ea typeface="Open Sans"/>
                <a:cs typeface="Open Sans"/>
                <a:sym typeface="Open Sans"/>
              </a:rPr>
              <a:t>?</a:t>
            </a:r>
            <a:endParaRPr sz="2100">
              <a:solidFill>
                <a:srgbClr val="FF0000"/>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6"/>
          <p:cNvSpPr txBox="1"/>
          <p:nvPr>
            <p:ph type="title"/>
          </p:nvPr>
        </p:nvSpPr>
        <p:spPr>
          <a:xfrm>
            <a:off x="430449" y="426119"/>
            <a:ext cx="7773600" cy="68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CFE7FF"/>
              </a:buClr>
              <a:buSzPts val="4100"/>
              <a:buFont typeface="Open Sans ExtraBold"/>
              <a:buNone/>
            </a:pPr>
            <a:r>
              <a:rPr lang="en"/>
              <a:t>Horizontal Scaling</a:t>
            </a:r>
            <a:endParaRPr/>
          </a:p>
        </p:txBody>
      </p:sp>
      <p:sp>
        <p:nvSpPr>
          <p:cNvPr id="383" name="Google Shape;383;p56"/>
          <p:cNvSpPr/>
          <p:nvPr/>
        </p:nvSpPr>
        <p:spPr>
          <a:xfrm>
            <a:off x="1695525" y="2195375"/>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Open Sans"/>
              <a:ea typeface="Open Sans"/>
              <a:cs typeface="Open Sans"/>
              <a:sym typeface="Open Sans"/>
            </a:endParaRPr>
          </a:p>
        </p:txBody>
      </p:sp>
      <p:sp>
        <p:nvSpPr>
          <p:cNvPr id="384" name="Google Shape;384;p56"/>
          <p:cNvSpPr/>
          <p:nvPr/>
        </p:nvSpPr>
        <p:spPr>
          <a:xfrm>
            <a:off x="3166775" y="2195375"/>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85" name="Google Shape;385;p56"/>
          <p:cNvSpPr/>
          <p:nvPr/>
        </p:nvSpPr>
        <p:spPr>
          <a:xfrm>
            <a:off x="4638025" y="2195375"/>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86" name="Google Shape;386;p56"/>
          <p:cNvSpPr/>
          <p:nvPr/>
        </p:nvSpPr>
        <p:spPr>
          <a:xfrm>
            <a:off x="6109275" y="2195375"/>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87" name="Google Shape;387;p56"/>
          <p:cNvSpPr/>
          <p:nvPr/>
        </p:nvSpPr>
        <p:spPr>
          <a:xfrm>
            <a:off x="260725" y="1681425"/>
            <a:ext cx="1339200" cy="40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latin typeface="Open Sans"/>
                <a:ea typeface="Open Sans"/>
                <a:cs typeface="Open Sans"/>
                <a:sym typeface="Open Sans"/>
              </a:rPr>
              <a:t>_id: a$i_sdns8</a:t>
            </a:r>
            <a:endParaRPr b="1" sz="1300">
              <a:latin typeface="Open Sans"/>
              <a:ea typeface="Open Sans"/>
              <a:cs typeface="Open Sans"/>
              <a:sym typeface="Open Sans"/>
            </a:endParaRPr>
          </a:p>
        </p:txBody>
      </p:sp>
      <p:sp>
        <p:nvSpPr>
          <p:cNvPr id="388" name="Google Shape;388;p56"/>
          <p:cNvSpPr/>
          <p:nvPr/>
        </p:nvSpPr>
        <p:spPr>
          <a:xfrm>
            <a:off x="2258225" y="1681425"/>
            <a:ext cx="2379900" cy="40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hash(a$i_sdns8) -&gt; …1345</a:t>
            </a:r>
            <a:endParaRPr>
              <a:latin typeface="Open Sans"/>
              <a:ea typeface="Open Sans"/>
              <a:cs typeface="Open Sans"/>
              <a:sym typeface="Open Sans"/>
            </a:endParaRPr>
          </a:p>
        </p:txBody>
      </p:sp>
      <p:sp>
        <p:nvSpPr>
          <p:cNvPr id="389" name="Google Shape;389;p56"/>
          <p:cNvSpPr/>
          <p:nvPr/>
        </p:nvSpPr>
        <p:spPr>
          <a:xfrm>
            <a:off x="5296425" y="1681425"/>
            <a:ext cx="1781700" cy="40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…1345  Mod </a:t>
            </a:r>
            <a:r>
              <a:rPr b="1" lang="en">
                <a:solidFill>
                  <a:schemeClr val="dk1"/>
                </a:solidFill>
                <a:latin typeface="Open Sans"/>
                <a:ea typeface="Open Sans"/>
                <a:cs typeface="Open Sans"/>
                <a:sym typeface="Open Sans"/>
              </a:rPr>
              <a:t>4</a:t>
            </a:r>
            <a:r>
              <a:rPr lang="en">
                <a:solidFill>
                  <a:schemeClr val="dk1"/>
                </a:solidFill>
                <a:latin typeface="Open Sans"/>
                <a:ea typeface="Open Sans"/>
                <a:cs typeface="Open Sans"/>
                <a:sym typeface="Open Sans"/>
              </a:rPr>
              <a:t> = </a:t>
            </a:r>
            <a:r>
              <a:rPr b="1" lang="en">
                <a:solidFill>
                  <a:schemeClr val="dk1"/>
                </a:solidFill>
                <a:latin typeface="Open Sans"/>
                <a:ea typeface="Open Sans"/>
                <a:cs typeface="Open Sans"/>
                <a:sym typeface="Open Sans"/>
              </a:rPr>
              <a:t>0</a:t>
            </a:r>
            <a:endParaRPr b="1">
              <a:solidFill>
                <a:schemeClr val="dk1"/>
              </a:solidFill>
              <a:latin typeface="Open Sans"/>
              <a:ea typeface="Open Sans"/>
              <a:cs typeface="Open Sans"/>
              <a:sym typeface="Open Sans"/>
            </a:endParaRPr>
          </a:p>
        </p:txBody>
      </p:sp>
      <p:sp>
        <p:nvSpPr>
          <p:cNvPr id="390" name="Google Shape;390;p56"/>
          <p:cNvSpPr/>
          <p:nvPr/>
        </p:nvSpPr>
        <p:spPr>
          <a:xfrm>
            <a:off x="1764975" y="1811975"/>
            <a:ext cx="288000" cy="124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91" name="Google Shape;391;p56"/>
          <p:cNvSpPr/>
          <p:nvPr/>
        </p:nvSpPr>
        <p:spPr>
          <a:xfrm>
            <a:off x="4823275" y="1823475"/>
            <a:ext cx="288000" cy="124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92" name="Google Shape;392;p56"/>
          <p:cNvSpPr/>
          <p:nvPr/>
        </p:nvSpPr>
        <p:spPr>
          <a:xfrm>
            <a:off x="1895525" y="2441200"/>
            <a:ext cx="939900" cy="3237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Shard 0</a:t>
            </a:r>
            <a:endParaRPr>
              <a:latin typeface="Open Sans"/>
              <a:ea typeface="Open Sans"/>
              <a:cs typeface="Open Sans"/>
              <a:sym typeface="Open Sans"/>
            </a:endParaRPr>
          </a:p>
        </p:txBody>
      </p:sp>
      <p:sp>
        <p:nvSpPr>
          <p:cNvPr id="393" name="Google Shape;393;p56"/>
          <p:cNvSpPr/>
          <p:nvPr/>
        </p:nvSpPr>
        <p:spPr>
          <a:xfrm>
            <a:off x="3366425" y="2441200"/>
            <a:ext cx="939900" cy="3237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Shard 1</a:t>
            </a:r>
            <a:endParaRPr>
              <a:latin typeface="Open Sans"/>
              <a:ea typeface="Open Sans"/>
              <a:cs typeface="Open Sans"/>
              <a:sym typeface="Open Sans"/>
            </a:endParaRPr>
          </a:p>
        </p:txBody>
      </p:sp>
      <p:sp>
        <p:nvSpPr>
          <p:cNvPr id="394" name="Google Shape;394;p56"/>
          <p:cNvSpPr/>
          <p:nvPr/>
        </p:nvSpPr>
        <p:spPr>
          <a:xfrm>
            <a:off x="4837675" y="2441200"/>
            <a:ext cx="939900" cy="3237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Shard 2</a:t>
            </a:r>
            <a:endParaRPr>
              <a:latin typeface="Open Sans"/>
              <a:ea typeface="Open Sans"/>
              <a:cs typeface="Open Sans"/>
              <a:sym typeface="Open Sans"/>
            </a:endParaRPr>
          </a:p>
        </p:txBody>
      </p:sp>
      <p:sp>
        <p:nvSpPr>
          <p:cNvPr id="395" name="Google Shape;395;p56"/>
          <p:cNvSpPr/>
          <p:nvPr/>
        </p:nvSpPr>
        <p:spPr>
          <a:xfrm>
            <a:off x="6308925" y="2441200"/>
            <a:ext cx="939900" cy="3237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Shard 3</a:t>
            </a:r>
            <a:endParaRPr>
              <a:latin typeface="Open Sans"/>
              <a:ea typeface="Open Sans"/>
              <a:cs typeface="Open Sans"/>
              <a:sym typeface="Open Sans"/>
            </a:endParaRPr>
          </a:p>
        </p:txBody>
      </p:sp>
      <p:sp>
        <p:nvSpPr>
          <p:cNvPr id="396" name="Google Shape;396;p56"/>
          <p:cNvSpPr/>
          <p:nvPr/>
        </p:nvSpPr>
        <p:spPr>
          <a:xfrm>
            <a:off x="7580525" y="2195375"/>
            <a:ext cx="1339200" cy="1339200"/>
          </a:xfrm>
          <a:prstGeom prst="roundRect">
            <a:avLst>
              <a:gd fmla="val 16667" name="adj"/>
            </a:avLst>
          </a:prstGeom>
          <a:noFill/>
          <a:ln cap="flat" cmpd="sng" w="19050">
            <a:solidFill>
              <a:srgbClr val="E3547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97" name="Google Shape;397;p56"/>
          <p:cNvSpPr/>
          <p:nvPr/>
        </p:nvSpPr>
        <p:spPr>
          <a:xfrm>
            <a:off x="7780175" y="2441200"/>
            <a:ext cx="939900" cy="323700"/>
          </a:xfrm>
          <a:prstGeom prst="foldedCorner">
            <a:avLst>
              <a:gd fmla="val 16667" name="adj"/>
            </a:avLst>
          </a:prstGeom>
          <a:solidFill>
            <a:srgbClr val="E354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Shard 4</a:t>
            </a:r>
            <a:endParaRPr>
              <a:latin typeface="Open Sans"/>
              <a:ea typeface="Open Sans"/>
              <a:cs typeface="Open Sans"/>
              <a:sym typeface="Open Sans"/>
            </a:endParaRPr>
          </a:p>
        </p:txBody>
      </p:sp>
      <p:sp>
        <p:nvSpPr>
          <p:cNvPr id="398" name="Google Shape;398;p56"/>
          <p:cNvSpPr txBox="1"/>
          <p:nvPr/>
        </p:nvSpPr>
        <p:spPr>
          <a:xfrm>
            <a:off x="446250" y="2544350"/>
            <a:ext cx="769800" cy="6264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lt1"/>
                </a:solidFill>
                <a:latin typeface="Open Sans"/>
                <a:ea typeface="Open Sans"/>
                <a:cs typeface="Open Sans"/>
                <a:sym typeface="Open Sans"/>
              </a:rPr>
              <a:t>GET</a:t>
            </a:r>
            <a:endParaRPr sz="2100">
              <a:solidFill>
                <a:schemeClr val="lt1"/>
              </a:solidFill>
              <a:latin typeface="Open Sans"/>
              <a:ea typeface="Open Sans"/>
              <a:cs typeface="Open Sans"/>
              <a:sym typeface="Open Sans"/>
            </a:endParaRPr>
          </a:p>
        </p:txBody>
      </p:sp>
      <p:sp>
        <p:nvSpPr>
          <p:cNvPr id="399" name="Google Shape;399;p56"/>
          <p:cNvSpPr/>
          <p:nvPr/>
        </p:nvSpPr>
        <p:spPr>
          <a:xfrm>
            <a:off x="3166775" y="2764900"/>
            <a:ext cx="1339200" cy="40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_id: a$i_sdns8</a:t>
            </a:r>
            <a:endParaRPr>
              <a:latin typeface="Open Sans"/>
              <a:ea typeface="Open Sans"/>
              <a:cs typeface="Open Sans"/>
              <a:sym typeface="Open Sans"/>
            </a:endParaRPr>
          </a:p>
        </p:txBody>
      </p:sp>
      <p:sp>
        <p:nvSpPr>
          <p:cNvPr id="400" name="Google Shape;400;p56"/>
          <p:cNvSpPr/>
          <p:nvPr/>
        </p:nvSpPr>
        <p:spPr>
          <a:xfrm>
            <a:off x="7502525" y="2109950"/>
            <a:ext cx="1495200" cy="1495200"/>
          </a:xfrm>
          <a:prstGeom prst="noSmoking">
            <a:avLst>
              <a:gd fmla="val 69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cxnSp>
        <p:nvCxnSpPr>
          <p:cNvPr id="401" name="Google Shape;401;p56"/>
          <p:cNvCxnSpPr>
            <a:stCxn id="398" idx="3"/>
            <a:endCxn id="399" idx="1"/>
          </p:cNvCxnSpPr>
          <p:nvPr/>
        </p:nvCxnSpPr>
        <p:spPr>
          <a:xfrm>
            <a:off x="1216050" y="2857550"/>
            <a:ext cx="1950600" cy="111600"/>
          </a:xfrm>
          <a:prstGeom prst="straightConnector1">
            <a:avLst/>
          </a:prstGeom>
          <a:noFill/>
          <a:ln cap="flat" cmpd="sng" w="28575">
            <a:solidFill>
              <a:srgbClr val="00FF00"/>
            </a:solidFill>
            <a:prstDash val="solid"/>
            <a:round/>
            <a:headEnd len="med" w="med" type="none"/>
            <a:tailEnd len="med" w="med" type="triangle"/>
          </a:ln>
        </p:spPr>
      </p:cxnSp>
      <p:sp>
        <p:nvSpPr>
          <p:cNvPr id="402" name="Google Shape;402;p56"/>
          <p:cNvSpPr txBox="1"/>
          <p:nvPr/>
        </p:nvSpPr>
        <p:spPr>
          <a:xfrm>
            <a:off x="1599925" y="3640225"/>
            <a:ext cx="32358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lt1"/>
                </a:solidFill>
                <a:latin typeface="Open Sans"/>
                <a:ea typeface="Open Sans"/>
                <a:cs typeface="Open Sans"/>
                <a:sym typeface="Open Sans"/>
              </a:rPr>
              <a:t>Fixed number of shards!</a:t>
            </a:r>
            <a:endParaRPr sz="2100">
              <a:solidFill>
                <a:schemeClr val="lt1"/>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7"/>
          <p:cNvSpPr/>
          <p:nvPr/>
        </p:nvSpPr>
        <p:spPr>
          <a:xfrm>
            <a:off x="-58850" y="-56800"/>
            <a:ext cx="9343500" cy="5285400"/>
          </a:xfrm>
          <a:prstGeom prst="rect">
            <a:avLst/>
          </a:prstGeom>
          <a:solidFill>
            <a:srgbClr val="062148">
              <a:alpha val="61009"/>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08" name="Google Shape;408;p57"/>
          <p:cNvSpPr txBox="1"/>
          <p:nvPr>
            <p:ph type="title"/>
          </p:nvPr>
        </p:nvSpPr>
        <p:spPr>
          <a:xfrm>
            <a:off x="430449" y="426119"/>
            <a:ext cx="7773600" cy="685800"/>
          </a:xfrm>
          <a:prstGeom prst="rect">
            <a:avLst/>
          </a:prstGeom>
          <a:noFill/>
          <a:ln>
            <a:noFill/>
          </a:ln>
        </p:spPr>
        <p:txBody>
          <a:bodyPr anchorCtr="0" anchor="ctr" bIns="34275" lIns="68575" spcFirstLastPara="1" rIns="68575" wrap="square" tIns="34275">
            <a:normAutofit fontScale="90000"/>
          </a:bodyPr>
          <a:lstStyle/>
          <a:p>
            <a:pPr indent="0" lvl="0" marL="0" rtl="0" algn="l">
              <a:spcBef>
                <a:spcPts val="0"/>
              </a:spcBef>
              <a:spcAft>
                <a:spcPts val="0"/>
              </a:spcAft>
              <a:buClr>
                <a:srgbClr val="CFE7FF"/>
              </a:buClr>
              <a:buSzPct val="100000"/>
              <a:buFont typeface="Open Sans ExtraBold"/>
              <a:buNone/>
            </a:pPr>
            <a:r>
              <a:rPr lang="en"/>
              <a:t>Horizontally Scaling OpenSearch</a:t>
            </a:r>
            <a:endParaRPr/>
          </a:p>
        </p:txBody>
      </p:sp>
      <p:sp>
        <p:nvSpPr>
          <p:cNvPr id="409" name="Google Shape;409;p57"/>
          <p:cNvSpPr txBox="1"/>
          <p:nvPr>
            <p:ph idx="2" type="body"/>
          </p:nvPr>
        </p:nvSpPr>
        <p:spPr>
          <a:xfrm>
            <a:off x="430449" y="1111919"/>
            <a:ext cx="7773600" cy="4083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lt1"/>
              </a:buClr>
              <a:buSzPts val="2100"/>
              <a:buFont typeface="Arial"/>
              <a:buNone/>
            </a:pPr>
            <a:r>
              <a:rPr lang="en"/>
              <a:t>When is it simple? </a:t>
            </a:r>
            <a:endParaRPr/>
          </a:p>
        </p:txBody>
      </p:sp>
      <p:sp>
        <p:nvSpPr>
          <p:cNvPr id="410" name="Google Shape;410;p57"/>
          <p:cNvSpPr/>
          <p:nvPr/>
        </p:nvSpPr>
        <p:spPr>
          <a:xfrm>
            <a:off x="705100" y="1902150"/>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11" name="Google Shape;411;p57"/>
          <p:cNvSpPr/>
          <p:nvPr/>
        </p:nvSpPr>
        <p:spPr>
          <a:xfrm>
            <a:off x="2176350" y="1902150"/>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12" name="Google Shape;412;p57"/>
          <p:cNvSpPr/>
          <p:nvPr/>
        </p:nvSpPr>
        <p:spPr>
          <a:xfrm>
            <a:off x="3647600" y="1902150"/>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13" name="Google Shape;413;p57"/>
          <p:cNvSpPr/>
          <p:nvPr/>
        </p:nvSpPr>
        <p:spPr>
          <a:xfrm>
            <a:off x="5118850" y="1902150"/>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14" name="Google Shape;414;p57"/>
          <p:cNvSpPr/>
          <p:nvPr/>
        </p:nvSpPr>
        <p:spPr>
          <a:xfrm>
            <a:off x="6590100" y="1902150"/>
            <a:ext cx="1339200" cy="1339200"/>
          </a:xfrm>
          <a:prstGeom prst="roundRect">
            <a:avLst>
              <a:gd fmla="val 16667" name="adj"/>
            </a:avLst>
          </a:prstGeom>
          <a:noFill/>
          <a:ln cap="flat" cmpd="sng" w="28575">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descr="Cake Slices Near Me | Red Ribbon Bakeshop" id="415" name="Google Shape;415;p57"/>
          <p:cNvPicPr preferRelativeResize="0"/>
          <p:nvPr/>
        </p:nvPicPr>
        <p:blipFill>
          <a:blip r:embed="rId3">
            <a:alphaModFix/>
          </a:blip>
          <a:stretch>
            <a:fillRect/>
          </a:stretch>
        </p:blipFill>
        <p:spPr>
          <a:xfrm>
            <a:off x="6493656" y="1958912"/>
            <a:ext cx="1532094" cy="1225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8"/>
          <p:cNvSpPr txBox="1"/>
          <p:nvPr>
            <p:ph type="title"/>
          </p:nvPr>
        </p:nvSpPr>
        <p:spPr>
          <a:xfrm>
            <a:off x="430449" y="426119"/>
            <a:ext cx="7773523" cy="685800"/>
          </a:xfrm>
          <a:prstGeom prst="rect">
            <a:avLst/>
          </a:prstGeom>
          <a:noFill/>
          <a:ln>
            <a:noFill/>
          </a:ln>
        </p:spPr>
        <p:txBody>
          <a:bodyPr anchorCtr="0" anchor="ctr" bIns="34275" lIns="68575" spcFirstLastPara="1" rIns="68575" wrap="square" tIns="34275">
            <a:normAutofit fontScale="90000"/>
          </a:bodyPr>
          <a:lstStyle/>
          <a:p>
            <a:pPr indent="0" lvl="0" marL="0" rtl="0" algn="l">
              <a:spcBef>
                <a:spcPts val="0"/>
              </a:spcBef>
              <a:spcAft>
                <a:spcPts val="0"/>
              </a:spcAft>
              <a:buClr>
                <a:srgbClr val="CFE7FF"/>
              </a:buClr>
              <a:buSzPct val="100000"/>
              <a:buFont typeface="Open Sans ExtraBold"/>
              <a:buNone/>
            </a:pPr>
            <a:r>
              <a:rPr lang="en"/>
              <a:t>Horizontally Scaling</a:t>
            </a:r>
            <a:r>
              <a:rPr lang="en"/>
              <a:t> OpenSearch</a:t>
            </a:r>
            <a:endParaRPr/>
          </a:p>
        </p:txBody>
      </p:sp>
      <p:sp>
        <p:nvSpPr>
          <p:cNvPr id="421" name="Google Shape;421;p58"/>
          <p:cNvSpPr txBox="1"/>
          <p:nvPr>
            <p:ph idx="2" type="body"/>
          </p:nvPr>
        </p:nvSpPr>
        <p:spPr>
          <a:xfrm>
            <a:off x="430449" y="1111919"/>
            <a:ext cx="7773523" cy="408384"/>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lt1"/>
              </a:buClr>
              <a:buSzPts val="2100"/>
              <a:buFont typeface="Arial"/>
              <a:buNone/>
            </a:pPr>
            <a:r>
              <a:rPr lang="en"/>
              <a:t>When is it simple? </a:t>
            </a:r>
            <a:endParaRPr/>
          </a:p>
        </p:txBody>
      </p:sp>
      <p:sp>
        <p:nvSpPr>
          <p:cNvPr id="422" name="Google Shape;422;p58"/>
          <p:cNvSpPr/>
          <p:nvPr/>
        </p:nvSpPr>
        <p:spPr>
          <a:xfrm>
            <a:off x="705100" y="1902150"/>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23" name="Google Shape;423;p58"/>
          <p:cNvSpPr/>
          <p:nvPr/>
        </p:nvSpPr>
        <p:spPr>
          <a:xfrm>
            <a:off x="2176350" y="1902150"/>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24" name="Google Shape;424;p58"/>
          <p:cNvSpPr/>
          <p:nvPr/>
        </p:nvSpPr>
        <p:spPr>
          <a:xfrm>
            <a:off x="3647600" y="1902150"/>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25" name="Google Shape;425;p58"/>
          <p:cNvSpPr/>
          <p:nvPr/>
        </p:nvSpPr>
        <p:spPr>
          <a:xfrm>
            <a:off x="5118850" y="1902150"/>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26" name="Google Shape;426;p58"/>
          <p:cNvSpPr/>
          <p:nvPr/>
        </p:nvSpPr>
        <p:spPr>
          <a:xfrm>
            <a:off x="6590100" y="1902150"/>
            <a:ext cx="1339200" cy="1339200"/>
          </a:xfrm>
          <a:prstGeom prst="roundRect">
            <a:avLst>
              <a:gd fmla="val 16667" name="adj"/>
            </a:avLst>
          </a:prstGeom>
          <a:noFill/>
          <a:ln cap="flat" cmpd="sng" w="28575">
            <a:solidFill>
              <a:srgbClr val="00FF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27" name="Google Shape;427;p58"/>
          <p:cNvSpPr/>
          <p:nvPr/>
        </p:nvSpPr>
        <p:spPr>
          <a:xfrm>
            <a:off x="2364000" y="2317100"/>
            <a:ext cx="963900" cy="836100"/>
          </a:xfrm>
          <a:prstGeom prst="can">
            <a:avLst>
              <a:gd fmla="val 25000" name="adj"/>
            </a:avLst>
          </a:prstGeom>
          <a:solidFill>
            <a:srgbClr val="EE5574">
              <a:alpha val="786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28" name="Google Shape;428;p58"/>
          <p:cNvSpPr/>
          <p:nvPr/>
        </p:nvSpPr>
        <p:spPr>
          <a:xfrm>
            <a:off x="6777750" y="2185225"/>
            <a:ext cx="963900" cy="968100"/>
          </a:xfrm>
          <a:prstGeom prst="can">
            <a:avLst>
              <a:gd fmla="val 19997" name="adj"/>
            </a:avLst>
          </a:prstGeom>
          <a:solidFill>
            <a:srgbClr val="1E59B4">
              <a:alpha val="377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29" name="Google Shape;429;p58"/>
          <p:cNvSpPr/>
          <p:nvPr/>
        </p:nvSpPr>
        <p:spPr>
          <a:xfrm>
            <a:off x="6777750" y="2950575"/>
            <a:ext cx="963900" cy="202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30" name="Google Shape;430;p58"/>
          <p:cNvSpPr/>
          <p:nvPr/>
        </p:nvSpPr>
        <p:spPr>
          <a:xfrm>
            <a:off x="2364000" y="2185225"/>
            <a:ext cx="963900" cy="345000"/>
          </a:xfrm>
          <a:prstGeom prst="can">
            <a:avLst>
              <a:gd fmla="val 50000" name="adj"/>
            </a:avLst>
          </a:prstGeom>
          <a:solidFill>
            <a:srgbClr val="1E59B4">
              <a:alpha val="377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31" name="Google Shape;431;p58"/>
          <p:cNvSpPr/>
          <p:nvPr/>
        </p:nvSpPr>
        <p:spPr>
          <a:xfrm>
            <a:off x="3835250" y="2317100"/>
            <a:ext cx="963900" cy="836100"/>
          </a:xfrm>
          <a:prstGeom prst="can">
            <a:avLst>
              <a:gd fmla="val 25000" name="adj"/>
            </a:avLst>
          </a:prstGeom>
          <a:solidFill>
            <a:srgbClr val="EE5574">
              <a:alpha val="786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32" name="Google Shape;432;p58"/>
          <p:cNvSpPr/>
          <p:nvPr/>
        </p:nvSpPr>
        <p:spPr>
          <a:xfrm>
            <a:off x="3835250" y="2185225"/>
            <a:ext cx="963900" cy="345000"/>
          </a:xfrm>
          <a:prstGeom prst="can">
            <a:avLst>
              <a:gd fmla="val 50000" name="adj"/>
            </a:avLst>
          </a:prstGeom>
          <a:solidFill>
            <a:srgbClr val="1E59B4">
              <a:alpha val="377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33" name="Google Shape;433;p58"/>
          <p:cNvSpPr/>
          <p:nvPr/>
        </p:nvSpPr>
        <p:spPr>
          <a:xfrm>
            <a:off x="892750" y="2317100"/>
            <a:ext cx="963900" cy="836100"/>
          </a:xfrm>
          <a:prstGeom prst="can">
            <a:avLst>
              <a:gd fmla="val 25000" name="adj"/>
            </a:avLst>
          </a:prstGeom>
          <a:solidFill>
            <a:srgbClr val="EE5574">
              <a:alpha val="786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34" name="Google Shape;434;p58"/>
          <p:cNvSpPr/>
          <p:nvPr/>
        </p:nvSpPr>
        <p:spPr>
          <a:xfrm>
            <a:off x="892750" y="2185225"/>
            <a:ext cx="963900" cy="345000"/>
          </a:xfrm>
          <a:prstGeom prst="can">
            <a:avLst>
              <a:gd fmla="val 50000" name="adj"/>
            </a:avLst>
          </a:prstGeom>
          <a:solidFill>
            <a:srgbClr val="1E59B4">
              <a:alpha val="377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35" name="Google Shape;435;p58"/>
          <p:cNvSpPr/>
          <p:nvPr/>
        </p:nvSpPr>
        <p:spPr>
          <a:xfrm>
            <a:off x="5306500" y="2317100"/>
            <a:ext cx="963900" cy="836100"/>
          </a:xfrm>
          <a:prstGeom prst="can">
            <a:avLst>
              <a:gd fmla="val 25000" name="adj"/>
            </a:avLst>
          </a:prstGeom>
          <a:solidFill>
            <a:srgbClr val="EE5574">
              <a:alpha val="786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36" name="Google Shape;436;p58"/>
          <p:cNvSpPr/>
          <p:nvPr/>
        </p:nvSpPr>
        <p:spPr>
          <a:xfrm>
            <a:off x="5306500" y="2185225"/>
            <a:ext cx="963900" cy="345000"/>
          </a:xfrm>
          <a:prstGeom prst="can">
            <a:avLst>
              <a:gd fmla="val 50000" name="adj"/>
            </a:avLst>
          </a:prstGeom>
          <a:solidFill>
            <a:srgbClr val="1E59B4">
              <a:alpha val="377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37" name="Google Shape;437;p58"/>
          <p:cNvSpPr/>
          <p:nvPr/>
        </p:nvSpPr>
        <p:spPr>
          <a:xfrm>
            <a:off x="1035350" y="3362050"/>
            <a:ext cx="6563700" cy="355200"/>
          </a:xfrm>
          <a:prstGeom prst="leftRightArrow">
            <a:avLst>
              <a:gd fmla="val 50000" name="adj1"/>
              <a:gd fmla="val 50000" name="adj2"/>
            </a:avLst>
          </a:prstGeom>
          <a:gradFill>
            <a:gsLst>
              <a:gs pos="0">
                <a:srgbClr val="FFFFFF">
                  <a:alpha val="32549"/>
                </a:srgbClr>
              </a:gs>
              <a:gs pos="50000">
                <a:srgbClr val="D3D3D3"/>
              </a:gs>
              <a:gs pos="100000">
                <a:srgbClr val="FFFFFF">
                  <a:alpha val="32549"/>
                </a:srgbClr>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9"/>
          <p:cNvSpPr txBox="1"/>
          <p:nvPr>
            <p:ph type="title"/>
          </p:nvPr>
        </p:nvSpPr>
        <p:spPr>
          <a:xfrm>
            <a:off x="430449" y="426119"/>
            <a:ext cx="7773600" cy="685800"/>
          </a:xfrm>
          <a:prstGeom prst="rect">
            <a:avLst/>
          </a:prstGeom>
          <a:noFill/>
          <a:ln>
            <a:noFill/>
          </a:ln>
        </p:spPr>
        <p:txBody>
          <a:bodyPr anchorCtr="0" anchor="ctr" bIns="34275" lIns="68575" spcFirstLastPara="1" rIns="68575" wrap="square" tIns="34275">
            <a:normAutofit fontScale="90000"/>
          </a:bodyPr>
          <a:lstStyle/>
          <a:p>
            <a:pPr indent="0" lvl="0" marL="0" rtl="0" algn="l">
              <a:spcBef>
                <a:spcPts val="0"/>
              </a:spcBef>
              <a:spcAft>
                <a:spcPts val="0"/>
              </a:spcAft>
              <a:buClr>
                <a:srgbClr val="CFE7FF"/>
              </a:buClr>
              <a:buSzPct val="100000"/>
              <a:buFont typeface="Open Sans ExtraBold"/>
              <a:buNone/>
            </a:pPr>
            <a:r>
              <a:rPr lang="en"/>
              <a:t>Horizontally Scaling OpenSearch</a:t>
            </a:r>
            <a:endParaRPr/>
          </a:p>
        </p:txBody>
      </p:sp>
      <p:sp>
        <p:nvSpPr>
          <p:cNvPr id="443" name="Google Shape;443;p59"/>
          <p:cNvSpPr txBox="1"/>
          <p:nvPr>
            <p:ph idx="2" type="body"/>
          </p:nvPr>
        </p:nvSpPr>
        <p:spPr>
          <a:xfrm>
            <a:off x="430449" y="1111919"/>
            <a:ext cx="7773600" cy="4083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lt1"/>
              </a:buClr>
              <a:buSzPts val="2100"/>
              <a:buFont typeface="Arial"/>
              <a:buNone/>
            </a:pPr>
            <a:r>
              <a:rPr lang="en"/>
              <a:t>When is it simple? </a:t>
            </a:r>
            <a:endParaRPr/>
          </a:p>
        </p:txBody>
      </p:sp>
      <p:sp>
        <p:nvSpPr>
          <p:cNvPr id="444" name="Google Shape;444;p59"/>
          <p:cNvSpPr/>
          <p:nvPr/>
        </p:nvSpPr>
        <p:spPr>
          <a:xfrm>
            <a:off x="705100" y="1902150"/>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45" name="Google Shape;445;p59"/>
          <p:cNvSpPr/>
          <p:nvPr/>
        </p:nvSpPr>
        <p:spPr>
          <a:xfrm>
            <a:off x="2176350" y="1902150"/>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46" name="Google Shape;446;p59"/>
          <p:cNvSpPr/>
          <p:nvPr/>
        </p:nvSpPr>
        <p:spPr>
          <a:xfrm>
            <a:off x="3647600" y="1902150"/>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47" name="Google Shape;447;p59"/>
          <p:cNvSpPr/>
          <p:nvPr/>
        </p:nvSpPr>
        <p:spPr>
          <a:xfrm>
            <a:off x="5118850" y="1902150"/>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48" name="Google Shape;448;p59"/>
          <p:cNvSpPr/>
          <p:nvPr/>
        </p:nvSpPr>
        <p:spPr>
          <a:xfrm>
            <a:off x="6590100" y="1902150"/>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49" name="Google Shape;449;p59"/>
          <p:cNvSpPr/>
          <p:nvPr/>
        </p:nvSpPr>
        <p:spPr>
          <a:xfrm>
            <a:off x="892750" y="2672175"/>
            <a:ext cx="963900" cy="481200"/>
          </a:xfrm>
          <a:prstGeom prst="can">
            <a:avLst>
              <a:gd fmla="val 33733"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50" name="Google Shape;450;p59"/>
          <p:cNvSpPr/>
          <p:nvPr/>
        </p:nvSpPr>
        <p:spPr>
          <a:xfrm>
            <a:off x="892750" y="2185225"/>
            <a:ext cx="963900" cy="639000"/>
          </a:xfrm>
          <a:prstGeom prst="can">
            <a:avLst>
              <a:gd fmla="val 26626" name="adj"/>
            </a:avLst>
          </a:prstGeom>
          <a:solidFill>
            <a:srgbClr val="1E59B4">
              <a:alpha val="37740"/>
            </a:srgbClr>
          </a:solidFill>
          <a:ln cap="flat" cmpd="sng" w="9525">
            <a:solidFill>
              <a:srgbClr val="BC445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51" name="Google Shape;451;p59"/>
          <p:cNvSpPr/>
          <p:nvPr/>
        </p:nvSpPr>
        <p:spPr>
          <a:xfrm>
            <a:off x="2364000" y="2672175"/>
            <a:ext cx="963900" cy="481200"/>
          </a:xfrm>
          <a:prstGeom prst="can">
            <a:avLst>
              <a:gd fmla="val 33733"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52" name="Google Shape;452;p59"/>
          <p:cNvSpPr/>
          <p:nvPr/>
        </p:nvSpPr>
        <p:spPr>
          <a:xfrm>
            <a:off x="2364000" y="2185225"/>
            <a:ext cx="963900" cy="639000"/>
          </a:xfrm>
          <a:prstGeom prst="can">
            <a:avLst>
              <a:gd fmla="val 26626" name="adj"/>
            </a:avLst>
          </a:prstGeom>
          <a:solidFill>
            <a:srgbClr val="1E59B4">
              <a:alpha val="37740"/>
            </a:srgbClr>
          </a:solidFill>
          <a:ln cap="flat" cmpd="sng" w="9525">
            <a:solidFill>
              <a:srgbClr val="BC445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53" name="Google Shape;453;p59"/>
          <p:cNvSpPr/>
          <p:nvPr/>
        </p:nvSpPr>
        <p:spPr>
          <a:xfrm>
            <a:off x="3835250" y="2672175"/>
            <a:ext cx="963900" cy="481200"/>
          </a:xfrm>
          <a:prstGeom prst="can">
            <a:avLst>
              <a:gd fmla="val 33733"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54" name="Google Shape;454;p59"/>
          <p:cNvSpPr/>
          <p:nvPr/>
        </p:nvSpPr>
        <p:spPr>
          <a:xfrm>
            <a:off x="3835250" y="2185225"/>
            <a:ext cx="963900" cy="639000"/>
          </a:xfrm>
          <a:prstGeom prst="can">
            <a:avLst>
              <a:gd fmla="val 26626" name="adj"/>
            </a:avLst>
          </a:prstGeom>
          <a:solidFill>
            <a:srgbClr val="1E59B4">
              <a:alpha val="37740"/>
            </a:srgbClr>
          </a:solidFill>
          <a:ln cap="flat" cmpd="sng" w="9525">
            <a:solidFill>
              <a:srgbClr val="BC445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55" name="Google Shape;455;p59"/>
          <p:cNvSpPr/>
          <p:nvPr/>
        </p:nvSpPr>
        <p:spPr>
          <a:xfrm>
            <a:off x="5306500" y="2672175"/>
            <a:ext cx="963900" cy="481200"/>
          </a:xfrm>
          <a:prstGeom prst="can">
            <a:avLst>
              <a:gd fmla="val 33733"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56" name="Google Shape;456;p59"/>
          <p:cNvSpPr/>
          <p:nvPr/>
        </p:nvSpPr>
        <p:spPr>
          <a:xfrm>
            <a:off x="5306500" y="2185225"/>
            <a:ext cx="963900" cy="639000"/>
          </a:xfrm>
          <a:prstGeom prst="can">
            <a:avLst>
              <a:gd fmla="val 26626" name="adj"/>
            </a:avLst>
          </a:prstGeom>
          <a:solidFill>
            <a:srgbClr val="1E59B4">
              <a:alpha val="37740"/>
            </a:srgbClr>
          </a:solidFill>
          <a:ln cap="flat" cmpd="sng" w="9525">
            <a:solidFill>
              <a:srgbClr val="BC445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57" name="Google Shape;457;p59"/>
          <p:cNvSpPr/>
          <p:nvPr/>
        </p:nvSpPr>
        <p:spPr>
          <a:xfrm>
            <a:off x="6777750" y="2672175"/>
            <a:ext cx="963900" cy="481200"/>
          </a:xfrm>
          <a:prstGeom prst="can">
            <a:avLst>
              <a:gd fmla="val 33733"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58" name="Google Shape;458;p59"/>
          <p:cNvSpPr/>
          <p:nvPr/>
        </p:nvSpPr>
        <p:spPr>
          <a:xfrm>
            <a:off x="6777750" y="2185225"/>
            <a:ext cx="963900" cy="639000"/>
          </a:xfrm>
          <a:prstGeom prst="can">
            <a:avLst>
              <a:gd fmla="val 26626" name="adj"/>
            </a:avLst>
          </a:prstGeom>
          <a:solidFill>
            <a:srgbClr val="1E59B4">
              <a:alpha val="37740"/>
            </a:srgbClr>
          </a:solidFill>
          <a:ln cap="flat" cmpd="sng" w="9525">
            <a:solidFill>
              <a:srgbClr val="BC445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59" name="Google Shape;459;p59"/>
          <p:cNvSpPr/>
          <p:nvPr/>
        </p:nvSpPr>
        <p:spPr>
          <a:xfrm>
            <a:off x="892750" y="3387175"/>
            <a:ext cx="2435100" cy="355200"/>
          </a:xfrm>
          <a:prstGeom prst="rightArrow">
            <a:avLst>
              <a:gd fmla="val 50000" name="adj1"/>
              <a:gd fmla="val 50000" name="adj2"/>
            </a:avLst>
          </a:prstGeom>
          <a:gradFill>
            <a:gsLst>
              <a:gs pos="0">
                <a:srgbClr val="FFFFFF">
                  <a:alpha val="32549"/>
                </a:srgbClr>
              </a:gs>
              <a:gs pos="50000">
                <a:srgbClr val="D3D3D3"/>
              </a:gs>
              <a:gs pos="100000">
                <a:srgbClr val="FFFFFF">
                  <a:alpha val="32549"/>
                </a:srgbClr>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60" name="Google Shape;460;p59"/>
          <p:cNvSpPr/>
          <p:nvPr/>
        </p:nvSpPr>
        <p:spPr>
          <a:xfrm flipH="1">
            <a:off x="5306550" y="3387175"/>
            <a:ext cx="2435100" cy="355200"/>
          </a:xfrm>
          <a:prstGeom prst="rightArrow">
            <a:avLst>
              <a:gd fmla="val 50000" name="adj1"/>
              <a:gd fmla="val 50000" name="adj2"/>
            </a:avLst>
          </a:prstGeom>
          <a:gradFill>
            <a:gsLst>
              <a:gs pos="0">
                <a:srgbClr val="FFFFFF">
                  <a:alpha val="32549"/>
                </a:srgbClr>
              </a:gs>
              <a:gs pos="50000">
                <a:srgbClr val="D3D3D3"/>
              </a:gs>
              <a:gs pos="100000">
                <a:srgbClr val="FFFFFF">
                  <a:alpha val="32549"/>
                </a:srgbClr>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0"/>
          <p:cNvSpPr txBox="1"/>
          <p:nvPr>
            <p:ph type="title"/>
          </p:nvPr>
        </p:nvSpPr>
        <p:spPr>
          <a:xfrm>
            <a:off x="430449" y="426119"/>
            <a:ext cx="7773600" cy="685800"/>
          </a:xfrm>
          <a:prstGeom prst="rect">
            <a:avLst/>
          </a:prstGeom>
          <a:noFill/>
          <a:ln>
            <a:noFill/>
          </a:ln>
        </p:spPr>
        <p:txBody>
          <a:bodyPr anchorCtr="0" anchor="ctr" bIns="34275" lIns="68575" spcFirstLastPara="1" rIns="68575" wrap="square" tIns="34275">
            <a:normAutofit fontScale="90000"/>
          </a:bodyPr>
          <a:lstStyle/>
          <a:p>
            <a:pPr indent="0" lvl="0" marL="0" rtl="0" algn="l">
              <a:spcBef>
                <a:spcPts val="0"/>
              </a:spcBef>
              <a:spcAft>
                <a:spcPts val="0"/>
              </a:spcAft>
              <a:buClr>
                <a:srgbClr val="CFE7FF"/>
              </a:buClr>
              <a:buSzPct val="100000"/>
              <a:buFont typeface="Open Sans ExtraBold"/>
              <a:buNone/>
            </a:pPr>
            <a:r>
              <a:rPr lang="en"/>
              <a:t>Horizontally Scaling OpenSearch</a:t>
            </a:r>
            <a:endParaRPr/>
          </a:p>
        </p:txBody>
      </p:sp>
      <p:sp>
        <p:nvSpPr>
          <p:cNvPr id="466" name="Google Shape;466;p60"/>
          <p:cNvSpPr txBox="1"/>
          <p:nvPr>
            <p:ph idx="2" type="body"/>
          </p:nvPr>
        </p:nvSpPr>
        <p:spPr>
          <a:xfrm>
            <a:off x="430449" y="1111919"/>
            <a:ext cx="7773600" cy="4083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lt1"/>
              </a:buClr>
              <a:buSzPts val="2100"/>
              <a:buFont typeface="Arial"/>
              <a:buNone/>
            </a:pPr>
            <a:r>
              <a:rPr lang="en"/>
              <a:t>When is it simple? </a:t>
            </a:r>
            <a:endParaRPr/>
          </a:p>
        </p:txBody>
      </p:sp>
      <p:sp>
        <p:nvSpPr>
          <p:cNvPr id="467" name="Google Shape;467;p60"/>
          <p:cNvSpPr/>
          <p:nvPr/>
        </p:nvSpPr>
        <p:spPr>
          <a:xfrm>
            <a:off x="705100" y="1902150"/>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68" name="Google Shape;468;p60"/>
          <p:cNvSpPr/>
          <p:nvPr/>
        </p:nvSpPr>
        <p:spPr>
          <a:xfrm>
            <a:off x="2176350" y="1902150"/>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69" name="Google Shape;469;p60"/>
          <p:cNvSpPr/>
          <p:nvPr/>
        </p:nvSpPr>
        <p:spPr>
          <a:xfrm>
            <a:off x="3647600" y="1902150"/>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70" name="Google Shape;470;p60"/>
          <p:cNvSpPr/>
          <p:nvPr/>
        </p:nvSpPr>
        <p:spPr>
          <a:xfrm>
            <a:off x="5118850" y="1902150"/>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471" name="Google Shape;471;p60"/>
          <p:cNvSpPr/>
          <p:nvPr/>
        </p:nvSpPr>
        <p:spPr>
          <a:xfrm>
            <a:off x="6590100" y="1902150"/>
            <a:ext cx="1339200" cy="1339200"/>
          </a:xfrm>
          <a:prstGeom prst="roundRect">
            <a:avLst>
              <a:gd fmla="val 16667" name="adj"/>
            </a:avLst>
          </a:prstGeom>
          <a:noFill/>
          <a:ln cap="flat" cmpd="sng" w="28575">
            <a:solidFill>
              <a:srgbClr val="00FF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472" name="Google Shape;472;p60"/>
          <p:cNvSpPr/>
          <p:nvPr/>
        </p:nvSpPr>
        <p:spPr>
          <a:xfrm>
            <a:off x="892750" y="2408425"/>
            <a:ext cx="963900" cy="744900"/>
          </a:xfrm>
          <a:prstGeom prst="can">
            <a:avLst>
              <a:gd fmla="val 25000"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73" name="Google Shape;473;p60"/>
          <p:cNvSpPr/>
          <p:nvPr/>
        </p:nvSpPr>
        <p:spPr>
          <a:xfrm>
            <a:off x="892750" y="2185225"/>
            <a:ext cx="963900" cy="408300"/>
          </a:xfrm>
          <a:prstGeom prst="can">
            <a:avLst>
              <a:gd fmla="val 50000" name="adj"/>
            </a:avLst>
          </a:prstGeom>
          <a:solidFill>
            <a:srgbClr val="1E59B4">
              <a:alpha val="377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74" name="Google Shape;474;p60"/>
          <p:cNvSpPr/>
          <p:nvPr/>
        </p:nvSpPr>
        <p:spPr>
          <a:xfrm>
            <a:off x="6777750" y="2185225"/>
            <a:ext cx="963900" cy="968100"/>
          </a:xfrm>
          <a:prstGeom prst="can">
            <a:avLst>
              <a:gd fmla="val 19997" name="adj"/>
            </a:avLst>
          </a:prstGeom>
          <a:solidFill>
            <a:srgbClr val="1E59B4">
              <a:alpha val="377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75" name="Google Shape;475;p60"/>
          <p:cNvSpPr/>
          <p:nvPr/>
        </p:nvSpPr>
        <p:spPr>
          <a:xfrm>
            <a:off x="6777750" y="2950575"/>
            <a:ext cx="963900" cy="202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76" name="Google Shape;476;p60"/>
          <p:cNvSpPr/>
          <p:nvPr/>
        </p:nvSpPr>
        <p:spPr>
          <a:xfrm>
            <a:off x="2364000" y="2408425"/>
            <a:ext cx="963900" cy="744900"/>
          </a:xfrm>
          <a:prstGeom prst="can">
            <a:avLst>
              <a:gd fmla="val 25000"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77" name="Google Shape;477;p60"/>
          <p:cNvSpPr/>
          <p:nvPr/>
        </p:nvSpPr>
        <p:spPr>
          <a:xfrm>
            <a:off x="2364000" y="2185225"/>
            <a:ext cx="963900" cy="408300"/>
          </a:xfrm>
          <a:prstGeom prst="can">
            <a:avLst>
              <a:gd fmla="val 50000" name="adj"/>
            </a:avLst>
          </a:prstGeom>
          <a:solidFill>
            <a:srgbClr val="1E59B4">
              <a:alpha val="377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78" name="Google Shape;478;p60"/>
          <p:cNvSpPr/>
          <p:nvPr/>
        </p:nvSpPr>
        <p:spPr>
          <a:xfrm>
            <a:off x="3835250" y="2408425"/>
            <a:ext cx="963900" cy="744900"/>
          </a:xfrm>
          <a:prstGeom prst="can">
            <a:avLst>
              <a:gd fmla="val 25000"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79" name="Google Shape;479;p60"/>
          <p:cNvSpPr/>
          <p:nvPr/>
        </p:nvSpPr>
        <p:spPr>
          <a:xfrm>
            <a:off x="3835250" y="2185225"/>
            <a:ext cx="963900" cy="408300"/>
          </a:xfrm>
          <a:prstGeom prst="can">
            <a:avLst>
              <a:gd fmla="val 50000" name="adj"/>
            </a:avLst>
          </a:prstGeom>
          <a:solidFill>
            <a:srgbClr val="1E59B4">
              <a:alpha val="377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80" name="Google Shape;480;p60"/>
          <p:cNvSpPr/>
          <p:nvPr/>
        </p:nvSpPr>
        <p:spPr>
          <a:xfrm>
            <a:off x="5306500" y="2408425"/>
            <a:ext cx="963900" cy="744900"/>
          </a:xfrm>
          <a:prstGeom prst="can">
            <a:avLst>
              <a:gd fmla="val 25000"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81" name="Google Shape;481;p60"/>
          <p:cNvSpPr/>
          <p:nvPr/>
        </p:nvSpPr>
        <p:spPr>
          <a:xfrm>
            <a:off x="5306500" y="2185225"/>
            <a:ext cx="963900" cy="408300"/>
          </a:xfrm>
          <a:prstGeom prst="can">
            <a:avLst>
              <a:gd fmla="val 50000" name="adj"/>
            </a:avLst>
          </a:prstGeom>
          <a:solidFill>
            <a:srgbClr val="1E59B4">
              <a:alpha val="377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82" name="Google Shape;482;p60"/>
          <p:cNvSpPr/>
          <p:nvPr/>
        </p:nvSpPr>
        <p:spPr>
          <a:xfrm>
            <a:off x="892750" y="3387175"/>
            <a:ext cx="2435100" cy="355200"/>
          </a:xfrm>
          <a:prstGeom prst="rightArrow">
            <a:avLst>
              <a:gd fmla="val 50000" name="adj1"/>
              <a:gd fmla="val 50000" name="adj2"/>
            </a:avLst>
          </a:prstGeom>
          <a:gradFill>
            <a:gsLst>
              <a:gs pos="0">
                <a:srgbClr val="FFFFFF">
                  <a:alpha val="32549"/>
                </a:srgbClr>
              </a:gs>
              <a:gs pos="50000">
                <a:srgbClr val="D3D3D3"/>
              </a:gs>
              <a:gs pos="100000">
                <a:srgbClr val="FFFFFF">
                  <a:alpha val="32549"/>
                </a:srgbClr>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83" name="Google Shape;483;p60"/>
          <p:cNvSpPr/>
          <p:nvPr/>
        </p:nvSpPr>
        <p:spPr>
          <a:xfrm flipH="1">
            <a:off x="5306550" y="3387175"/>
            <a:ext cx="2435100" cy="355200"/>
          </a:xfrm>
          <a:prstGeom prst="rightArrow">
            <a:avLst>
              <a:gd fmla="val 50000" name="adj1"/>
              <a:gd fmla="val 50000" name="adj2"/>
            </a:avLst>
          </a:prstGeom>
          <a:gradFill>
            <a:gsLst>
              <a:gs pos="0">
                <a:srgbClr val="FFFFFF">
                  <a:alpha val="32549"/>
                </a:srgbClr>
              </a:gs>
              <a:gs pos="50000">
                <a:srgbClr val="D3D3D3"/>
              </a:gs>
              <a:gs pos="100000">
                <a:srgbClr val="FFFFFF">
                  <a:alpha val="32549"/>
                </a:srgbClr>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1"/>
          <p:cNvSpPr txBox="1"/>
          <p:nvPr>
            <p:ph type="title"/>
          </p:nvPr>
        </p:nvSpPr>
        <p:spPr>
          <a:xfrm>
            <a:off x="430449" y="426119"/>
            <a:ext cx="7773600" cy="685800"/>
          </a:xfrm>
          <a:prstGeom prst="rect">
            <a:avLst/>
          </a:prstGeom>
          <a:noFill/>
          <a:ln>
            <a:noFill/>
          </a:ln>
        </p:spPr>
        <p:txBody>
          <a:bodyPr anchorCtr="0" anchor="ctr" bIns="34275" lIns="68575" spcFirstLastPara="1" rIns="68575" wrap="square" tIns="34275">
            <a:normAutofit fontScale="90000"/>
          </a:bodyPr>
          <a:lstStyle/>
          <a:p>
            <a:pPr indent="0" lvl="0" marL="0" rtl="0" algn="l">
              <a:spcBef>
                <a:spcPts val="0"/>
              </a:spcBef>
              <a:spcAft>
                <a:spcPts val="0"/>
              </a:spcAft>
              <a:buClr>
                <a:srgbClr val="CFE7FF"/>
              </a:buClr>
              <a:buSzPct val="100000"/>
              <a:buFont typeface="Open Sans ExtraBold"/>
              <a:buNone/>
            </a:pPr>
            <a:r>
              <a:rPr lang="en"/>
              <a:t>Horizontally Scaling OpenSearch</a:t>
            </a:r>
            <a:endParaRPr/>
          </a:p>
        </p:txBody>
      </p:sp>
      <p:sp>
        <p:nvSpPr>
          <p:cNvPr id="489" name="Google Shape;489;p61"/>
          <p:cNvSpPr txBox="1"/>
          <p:nvPr>
            <p:ph idx="2" type="body"/>
          </p:nvPr>
        </p:nvSpPr>
        <p:spPr>
          <a:xfrm>
            <a:off x="430449" y="1111919"/>
            <a:ext cx="7773600" cy="4083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lt1"/>
              </a:buClr>
              <a:buSzPts val="2100"/>
              <a:buFont typeface="Arial"/>
              <a:buNone/>
            </a:pPr>
            <a:r>
              <a:rPr lang="en"/>
              <a:t>When is it simple? </a:t>
            </a:r>
            <a:endParaRPr/>
          </a:p>
        </p:txBody>
      </p:sp>
      <p:sp>
        <p:nvSpPr>
          <p:cNvPr id="490" name="Google Shape;490;p61"/>
          <p:cNvSpPr/>
          <p:nvPr/>
        </p:nvSpPr>
        <p:spPr>
          <a:xfrm>
            <a:off x="705100" y="1902150"/>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91" name="Google Shape;491;p61"/>
          <p:cNvSpPr/>
          <p:nvPr/>
        </p:nvSpPr>
        <p:spPr>
          <a:xfrm>
            <a:off x="2176350" y="1902150"/>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92" name="Google Shape;492;p61"/>
          <p:cNvSpPr/>
          <p:nvPr/>
        </p:nvSpPr>
        <p:spPr>
          <a:xfrm>
            <a:off x="3647600" y="1902150"/>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93" name="Google Shape;493;p61"/>
          <p:cNvSpPr/>
          <p:nvPr/>
        </p:nvSpPr>
        <p:spPr>
          <a:xfrm>
            <a:off x="5118850" y="1902150"/>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494" name="Google Shape;494;p61"/>
          <p:cNvSpPr/>
          <p:nvPr/>
        </p:nvSpPr>
        <p:spPr>
          <a:xfrm>
            <a:off x="892750" y="2408425"/>
            <a:ext cx="963900" cy="744900"/>
          </a:xfrm>
          <a:prstGeom prst="can">
            <a:avLst>
              <a:gd fmla="val 25000"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95" name="Google Shape;495;p61"/>
          <p:cNvSpPr/>
          <p:nvPr/>
        </p:nvSpPr>
        <p:spPr>
          <a:xfrm>
            <a:off x="892750" y="2185225"/>
            <a:ext cx="963900" cy="408300"/>
          </a:xfrm>
          <a:prstGeom prst="can">
            <a:avLst>
              <a:gd fmla="val 50000" name="adj"/>
            </a:avLst>
          </a:prstGeom>
          <a:solidFill>
            <a:srgbClr val="1E59B4">
              <a:alpha val="377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96" name="Google Shape;496;p61"/>
          <p:cNvSpPr/>
          <p:nvPr/>
        </p:nvSpPr>
        <p:spPr>
          <a:xfrm>
            <a:off x="2364000" y="2408425"/>
            <a:ext cx="963900" cy="744900"/>
          </a:xfrm>
          <a:prstGeom prst="can">
            <a:avLst>
              <a:gd fmla="val 25000"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97" name="Google Shape;497;p61"/>
          <p:cNvSpPr/>
          <p:nvPr/>
        </p:nvSpPr>
        <p:spPr>
          <a:xfrm>
            <a:off x="2364000" y="2185225"/>
            <a:ext cx="963900" cy="408300"/>
          </a:xfrm>
          <a:prstGeom prst="can">
            <a:avLst>
              <a:gd fmla="val 50000" name="adj"/>
            </a:avLst>
          </a:prstGeom>
          <a:solidFill>
            <a:srgbClr val="1E59B4">
              <a:alpha val="377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98" name="Google Shape;498;p61"/>
          <p:cNvSpPr/>
          <p:nvPr/>
        </p:nvSpPr>
        <p:spPr>
          <a:xfrm>
            <a:off x="3835250" y="2408425"/>
            <a:ext cx="963900" cy="744900"/>
          </a:xfrm>
          <a:prstGeom prst="can">
            <a:avLst>
              <a:gd fmla="val 25000"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99" name="Google Shape;499;p61"/>
          <p:cNvSpPr/>
          <p:nvPr/>
        </p:nvSpPr>
        <p:spPr>
          <a:xfrm>
            <a:off x="3835250" y="2185225"/>
            <a:ext cx="963900" cy="408300"/>
          </a:xfrm>
          <a:prstGeom prst="can">
            <a:avLst>
              <a:gd fmla="val 50000" name="adj"/>
            </a:avLst>
          </a:prstGeom>
          <a:solidFill>
            <a:srgbClr val="1E59B4">
              <a:alpha val="377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00" name="Google Shape;500;p61"/>
          <p:cNvSpPr/>
          <p:nvPr/>
        </p:nvSpPr>
        <p:spPr>
          <a:xfrm>
            <a:off x="5306500" y="2408425"/>
            <a:ext cx="963900" cy="744900"/>
          </a:xfrm>
          <a:prstGeom prst="can">
            <a:avLst>
              <a:gd fmla="val 25000"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01" name="Google Shape;501;p61"/>
          <p:cNvSpPr/>
          <p:nvPr/>
        </p:nvSpPr>
        <p:spPr>
          <a:xfrm>
            <a:off x="5306500" y="2185225"/>
            <a:ext cx="963900" cy="408300"/>
          </a:xfrm>
          <a:prstGeom prst="can">
            <a:avLst>
              <a:gd fmla="val 50000" name="adj"/>
            </a:avLst>
          </a:prstGeom>
          <a:solidFill>
            <a:srgbClr val="1E59B4">
              <a:alpha val="377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02" name="Google Shape;502;p61"/>
          <p:cNvSpPr/>
          <p:nvPr/>
        </p:nvSpPr>
        <p:spPr>
          <a:xfrm>
            <a:off x="892750" y="3387175"/>
            <a:ext cx="2435100" cy="355200"/>
          </a:xfrm>
          <a:prstGeom prst="rightArrow">
            <a:avLst>
              <a:gd fmla="val 50000" name="adj1"/>
              <a:gd fmla="val 50000" name="adj2"/>
            </a:avLst>
          </a:prstGeom>
          <a:gradFill>
            <a:gsLst>
              <a:gs pos="0">
                <a:srgbClr val="FFFFFF">
                  <a:alpha val="32549"/>
                </a:srgbClr>
              </a:gs>
              <a:gs pos="50000">
                <a:srgbClr val="D3D3D3"/>
              </a:gs>
              <a:gs pos="100000">
                <a:srgbClr val="FFFFFF">
                  <a:alpha val="32549"/>
                </a:srgbClr>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03" name="Google Shape;503;p61"/>
          <p:cNvSpPr/>
          <p:nvPr/>
        </p:nvSpPr>
        <p:spPr>
          <a:xfrm flipH="1">
            <a:off x="3835300" y="3387175"/>
            <a:ext cx="2435100" cy="355200"/>
          </a:xfrm>
          <a:prstGeom prst="rightArrow">
            <a:avLst>
              <a:gd fmla="val 50000" name="adj1"/>
              <a:gd fmla="val 50000" name="adj2"/>
            </a:avLst>
          </a:prstGeom>
          <a:gradFill>
            <a:gsLst>
              <a:gs pos="0">
                <a:srgbClr val="FFFFFF">
                  <a:alpha val="32549"/>
                </a:srgbClr>
              </a:gs>
              <a:gs pos="50000">
                <a:srgbClr val="D3D3D3"/>
              </a:gs>
              <a:gs pos="100000">
                <a:srgbClr val="FFFFFF">
                  <a:alpha val="32549"/>
                </a:srgbClr>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2"/>
          <p:cNvSpPr/>
          <p:nvPr/>
        </p:nvSpPr>
        <p:spPr>
          <a:xfrm>
            <a:off x="-58850" y="-56800"/>
            <a:ext cx="9343500" cy="5285400"/>
          </a:xfrm>
          <a:prstGeom prst="rect">
            <a:avLst/>
          </a:prstGeom>
          <a:solidFill>
            <a:srgbClr val="062148">
              <a:alpha val="61009"/>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09" name="Google Shape;509;p62"/>
          <p:cNvSpPr txBox="1"/>
          <p:nvPr>
            <p:ph type="title"/>
          </p:nvPr>
        </p:nvSpPr>
        <p:spPr>
          <a:xfrm>
            <a:off x="430449" y="426119"/>
            <a:ext cx="7773600" cy="685800"/>
          </a:xfrm>
          <a:prstGeom prst="rect">
            <a:avLst/>
          </a:prstGeom>
          <a:noFill/>
          <a:ln>
            <a:noFill/>
          </a:ln>
        </p:spPr>
        <p:txBody>
          <a:bodyPr anchorCtr="0" anchor="ctr" bIns="34275" lIns="68575" spcFirstLastPara="1" rIns="68575" wrap="square" tIns="34275">
            <a:normAutofit fontScale="90000"/>
          </a:bodyPr>
          <a:lstStyle/>
          <a:p>
            <a:pPr indent="0" lvl="0" marL="0" rtl="0" algn="l">
              <a:spcBef>
                <a:spcPts val="0"/>
              </a:spcBef>
              <a:spcAft>
                <a:spcPts val="0"/>
              </a:spcAft>
              <a:buClr>
                <a:srgbClr val="CFE7FF"/>
              </a:buClr>
              <a:buSzPct val="100000"/>
              <a:buFont typeface="Open Sans ExtraBold"/>
              <a:buNone/>
            </a:pPr>
            <a:r>
              <a:rPr lang="en"/>
              <a:t>Horizontally Scaling OpenSearch</a:t>
            </a:r>
            <a:endParaRPr/>
          </a:p>
        </p:txBody>
      </p:sp>
      <p:sp>
        <p:nvSpPr>
          <p:cNvPr id="510" name="Google Shape;510;p62"/>
          <p:cNvSpPr txBox="1"/>
          <p:nvPr>
            <p:ph idx="2" type="body"/>
          </p:nvPr>
        </p:nvSpPr>
        <p:spPr>
          <a:xfrm>
            <a:off x="430449" y="1111919"/>
            <a:ext cx="7773600" cy="4083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lt1"/>
              </a:buClr>
              <a:buSzPts val="2100"/>
              <a:buFont typeface="Arial"/>
              <a:buNone/>
            </a:pPr>
            <a:r>
              <a:rPr lang="en"/>
              <a:t>When is it </a:t>
            </a:r>
            <a:r>
              <a:rPr i="1" lang="en"/>
              <a:t>complicated</a:t>
            </a:r>
            <a:r>
              <a:rPr lang="en"/>
              <a:t>? </a:t>
            </a:r>
            <a:endParaRPr/>
          </a:p>
        </p:txBody>
      </p:sp>
      <p:sp>
        <p:nvSpPr>
          <p:cNvPr id="511" name="Google Shape;511;p62"/>
          <p:cNvSpPr/>
          <p:nvPr/>
        </p:nvSpPr>
        <p:spPr>
          <a:xfrm>
            <a:off x="705100" y="1902150"/>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12" name="Google Shape;512;p62"/>
          <p:cNvSpPr/>
          <p:nvPr/>
        </p:nvSpPr>
        <p:spPr>
          <a:xfrm>
            <a:off x="2176350" y="1902150"/>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13" name="Google Shape;513;p62"/>
          <p:cNvSpPr/>
          <p:nvPr/>
        </p:nvSpPr>
        <p:spPr>
          <a:xfrm>
            <a:off x="3647600" y="1902150"/>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14" name="Google Shape;514;p62"/>
          <p:cNvSpPr/>
          <p:nvPr/>
        </p:nvSpPr>
        <p:spPr>
          <a:xfrm>
            <a:off x="5118850" y="1902150"/>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15" name="Google Shape;515;p62"/>
          <p:cNvSpPr/>
          <p:nvPr/>
        </p:nvSpPr>
        <p:spPr>
          <a:xfrm>
            <a:off x="6590100" y="1902150"/>
            <a:ext cx="1339200" cy="1339200"/>
          </a:xfrm>
          <a:prstGeom prst="roundRect">
            <a:avLst>
              <a:gd fmla="val 16667" name="adj"/>
            </a:avLst>
          </a:prstGeom>
          <a:noFill/>
          <a:ln cap="flat" cmpd="sng" w="28575">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descr="Persons Hand With Wrench PNG Transparent Images Free Download | Vector  Files | Pngtree" id="516" name="Google Shape;516;p62"/>
          <p:cNvPicPr preferRelativeResize="0"/>
          <p:nvPr/>
        </p:nvPicPr>
        <p:blipFill>
          <a:blip r:embed="rId3">
            <a:alphaModFix/>
          </a:blip>
          <a:stretch>
            <a:fillRect/>
          </a:stretch>
        </p:blipFill>
        <p:spPr>
          <a:xfrm>
            <a:off x="6590100" y="1998700"/>
            <a:ext cx="1174400" cy="1174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3"/>
          <p:cNvSpPr txBox="1"/>
          <p:nvPr>
            <p:ph type="title"/>
          </p:nvPr>
        </p:nvSpPr>
        <p:spPr>
          <a:xfrm>
            <a:off x="430449" y="426119"/>
            <a:ext cx="7773600" cy="685800"/>
          </a:xfrm>
          <a:prstGeom prst="rect">
            <a:avLst/>
          </a:prstGeom>
          <a:noFill/>
          <a:ln>
            <a:noFill/>
          </a:ln>
        </p:spPr>
        <p:txBody>
          <a:bodyPr anchorCtr="0" anchor="ctr" bIns="34275" lIns="68575" spcFirstLastPara="1" rIns="68575" wrap="square" tIns="34275">
            <a:normAutofit fontScale="90000"/>
          </a:bodyPr>
          <a:lstStyle/>
          <a:p>
            <a:pPr indent="0" lvl="0" marL="0" rtl="0" algn="l">
              <a:spcBef>
                <a:spcPts val="0"/>
              </a:spcBef>
              <a:spcAft>
                <a:spcPts val="0"/>
              </a:spcAft>
              <a:buClr>
                <a:srgbClr val="CFE7FF"/>
              </a:buClr>
              <a:buSzPct val="100000"/>
              <a:buFont typeface="Open Sans ExtraBold"/>
              <a:buNone/>
            </a:pPr>
            <a:r>
              <a:rPr lang="en"/>
              <a:t>Horizontally Scaling OpenSearch</a:t>
            </a:r>
            <a:endParaRPr/>
          </a:p>
        </p:txBody>
      </p:sp>
      <p:sp>
        <p:nvSpPr>
          <p:cNvPr id="522" name="Google Shape;522;p63"/>
          <p:cNvSpPr txBox="1"/>
          <p:nvPr>
            <p:ph idx="2" type="body"/>
          </p:nvPr>
        </p:nvSpPr>
        <p:spPr>
          <a:xfrm>
            <a:off x="430449" y="1111919"/>
            <a:ext cx="7773600" cy="4083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lt1"/>
              </a:buClr>
              <a:buSzPts val="2100"/>
              <a:buFont typeface="Arial"/>
              <a:buNone/>
            </a:pPr>
            <a:r>
              <a:rPr lang="en"/>
              <a:t>When is it </a:t>
            </a:r>
            <a:r>
              <a:rPr i="1" lang="en"/>
              <a:t>complicated</a:t>
            </a:r>
            <a:r>
              <a:rPr lang="en"/>
              <a:t>? </a:t>
            </a:r>
            <a:endParaRPr/>
          </a:p>
        </p:txBody>
      </p:sp>
      <p:sp>
        <p:nvSpPr>
          <p:cNvPr id="523" name="Google Shape;523;p63"/>
          <p:cNvSpPr/>
          <p:nvPr/>
        </p:nvSpPr>
        <p:spPr>
          <a:xfrm>
            <a:off x="705100" y="1902150"/>
            <a:ext cx="1339200" cy="1339200"/>
          </a:xfrm>
          <a:prstGeom prst="roundRect">
            <a:avLst>
              <a:gd fmla="val 16667" name="adj"/>
            </a:avLst>
          </a:prstGeom>
          <a:noFill/>
          <a:ln cap="flat" cmpd="sng" w="19050">
            <a:solidFill>
              <a:srgbClr val="EE55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24" name="Google Shape;524;p63"/>
          <p:cNvSpPr/>
          <p:nvPr/>
        </p:nvSpPr>
        <p:spPr>
          <a:xfrm>
            <a:off x="2176350" y="1902150"/>
            <a:ext cx="1339200" cy="1339200"/>
          </a:xfrm>
          <a:prstGeom prst="roundRect">
            <a:avLst>
              <a:gd fmla="val 16667" name="adj"/>
            </a:avLst>
          </a:prstGeom>
          <a:noFill/>
          <a:ln cap="flat" cmpd="sng" w="19050">
            <a:solidFill>
              <a:srgbClr val="EE55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25" name="Google Shape;525;p63"/>
          <p:cNvSpPr/>
          <p:nvPr/>
        </p:nvSpPr>
        <p:spPr>
          <a:xfrm>
            <a:off x="3647600" y="1902150"/>
            <a:ext cx="1339200" cy="1339200"/>
          </a:xfrm>
          <a:prstGeom prst="roundRect">
            <a:avLst>
              <a:gd fmla="val 16667" name="adj"/>
            </a:avLst>
          </a:prstGeom>
          <a:noFill/>
          <a:ln cap="flat" cmpd="sng" w="19050">
            <a:solidFill>
              <a:srgbClr val="EE55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26" name="Google Shape;526;p63"/>
          <p:cNvSpPr/>
          <p:nvPr/>
        </p:nvSpPr>
        <p:spPr>
          <a:xfrm>
            <a:off x="5118850" y="1902150"/>
            <a:ext cx="1339200" cy="1339200"/>
          </a:xfrm>
          <a:prstGeom prst="roundRect">
            <a:avLst>
              <a:gd fmla="val 16667" name="adj"/>
            </a:avLst>
          </a:prstGeom>
          <a:noFill/>
          <a:ln cap="flat" cmpd="sng" w="19050">
            <a:solidFill>
              <a:srgbClr val="EE55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27" name="Google Shape;527;p63"/>
          <p:cNvSpPr/>
          <p:nvPr/>
        </p:nvSpPr>
        <p:spPr>
          <a:xfrm>
            <a:off x="6590100" y="1902150"/>
            <a:ext cx="1339200" cy="1339200"/>
          </a:xfrm>
          <a:prstGeom prst="roundRect">
            <a:avLst>
              <a:gd fmla="val 16667" name="adj"/>
            </a:avLst>
          </a:prstGeom>
          <a:noFill/>
          <a:ln cap="flat" cmpd="sng" w="28575">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28" name="Google Shape;528;p63"/>
          <p:cNvSpPr/>
          <p:nvPr/>
        </p:nvSpPr>
        <p:spPr>
          <a:xfrm>
            <a:off x="847150" y="2895400"/>
            <a:ext cx="1055100" cy="223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SHARD</a:t>
            </a:r>
            <a:endParaRPr>
              <a:latin typeface="Open Sans"/>
              <a:ea typeface="Open Sans"/>
              <a:cs typeface="Open Sans"/>
              <a:sym typeface="Open Sans"/>
            </a:endParaRPr>
          </a:p>
        </p:txBody>
      </p:sp>
      <p:sp>
        <p:nvSpPr>
          <p:cNvPr id="529" name="Google Shape;529;p63"/>
          <p:cNvSpPr/>
          <p:nvPr/>
        </p:nvSpPr>
        <p:spPr>
          <a:xfrm>
            <a:off x="2318400" y="2895400"/>
            <a:ext cx="1055100" cy="223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SHARD</a:t>
            </a:r>
            <a:endParaRPr>
              <a:latin typeface="Open Sans"/>
              <a:ea typeface="Open Sans"/>
              <a:cs typeface="Open Sans"/>
              <a:sym typeface="Open Sans"/>
            </a:endParaRPr>
          </a:p>
        </p:txBody>
      </p:sp>
      <p:sp>
        <p:nvSpPr>
          <p:cNvPr id="530" name="Google Shape;530;p63"/>
          <p:cNvSpPr/>
          <p:nvPr/>
        </p:nvSpPr>
        <p:spPr>
          <a:xfrm>
            <a:off x="3789650" y="2895400"/>
            <a:ext cx="1055100" cy="223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SHARD</a:t>
            </a:r>
            <a:endParaRPr>
              <a:latin typeface="Open Sans"/>
              <a:ea typeface="Open Sans"/>
              <a:cs typeface="Open Sans"/>
              <a:sym typeface="Open Sans"/>
            </a:endParaRPr>
          </a:p>
        </p:txBody>
      </p:sp>
      <p:sp>
        <p:nvSpPr>
          <p:cNvPr id="531" name="Google Shape;531;p63"/>
          <p:cNvSpPr/>
          <p:nvPr/>
        </p:nvSpPr>
        <p:spPr>
          <a:xfrm>
            <a:off x="5260900" y="2895400"/>
            <a:ext cx="1055100" cy="223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SHARD</a:t>
            </a:r>
            <a:endParaRPr>
              <a:latin typeface="Open Sans"/>
              <a:ea typeface="Open Sans"/>
              <a:cs typeface="Open Sans"/>
              <a:sym typeface="Open Sans"/>
            </a:endParaRPr>
          </a:p>
        </p:txBody>
      </p:sp>
      <p:sp>
        <p:nvSpPr>
          <p:cNvPr id="532" name="Google Shape;532;p63"/>
          <p:cNvSpPr/>
          <p:nvPr/>
        </p:nvSpPr>
        <p:spPr>
          <a:xfrm>
            <a:off x="941500" y="2672200"/>
            <a:ext cx="866400" cy="223200"/>
          </a:xfrm>
          <a:prstGeom prst="rect">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Open Sans"/>
                <a:ea typeface="Open Sans"/>
                <a:cs typeface="Open Sans"/>
                <a:sym typeface="Open Sans"/>
              </a:rPr>
              <a:t>Index1</a:t>
            </a:r>
            <a:endParaRPr>
              <a:latin typeface="Open Sans"/>
              <a:ea typeface="Open Sans"/>
              <a:cs typeface="Open Sans"/>
              <a:sym typeface="Open Sans"/>
            </a:endParaRPr>
          </a:p>
        </p:txBody>
      </p:sp>
      <p:sp>
        <p:nvSpPr>
          <p:cNvPr id="533" name="Google Shape;533;p63"/>
          <p:cNvSpPr/>
          <p:nvPr/>
        </p:nvSpPr>
        <p:spPr>
          <a:xfrm>
            <a:off x="2412750" y="2672200"/>
            <a:ext cx="866400" cy="223200"/>
          </a:xfrm>
          <a:prstGeom prst="rect">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Open Sans"/>
                <a:ea typeface="Open Sans"/>
                <a:cs typeface="Open Sans"/>
                <a:sym typeface="Open Sans"/>
              </a:rPr>
              <a:t>Index1</a:t>
            </a:r>
            <a:endParaRPr>
              <a:latin typeface="Open Sans"/>
              <a:ea typeface="Open Sans"/>
              <a:cs typeface="Open Sans"/>
              <a:sym typeface="Open Sans"/>
            </a:endParaRPr>
          </a:p>
        </p:txBody>
      </p:sp>
      <p:sp>
        <p:nvSpPr>
          <p:cNvPr id="534" name="Google Shape;534;p63"/>
          <p:cNvSpPr/>
          <p:nvPr/>
        </p:nvSpPr>
        <p:spPr>
          <a:xfrm>
            <a:off x="3884000" y="2672200"/>
            <a:ext cx="866400" cy="223200"/>
          </a:xfrm>
          <a:prstGeom prst="rect">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Open Sans"/>
                <a:ea typeface="Open Sans"/>
                <a:cs typeface="Open Sans"/>
                <a:sym typeface="Open Sans"/>
              </a:rPr>
              <a:t>Index1</a:t>
            </a:r>
            <a:endParaRPr>
              <a:latin typeface="Open Sans"/>
              <a:ea typeface="Open Sans"/>
              <a:cs typeface="Open Sans"/>
              <a:sym typeface="Open Sans"/>
            </a:endParaRPr>
          </a:p>
        </p:txBody>
      </p:sp>
      <p:sp>
        <p:nvSpPr>
          <p:cNvPr id="535" name="Google Shape;535;p63"/>
          <p:cNvSpPr/>
          <p:nvPr/>
        </p:nvSpPr>
        <p:spPr>
          <a:xfrm>
            <a:off x="5355250" y="2672200"/>
            <a:ext cx="866400" cy="223200"/>
          </a:xfrm>
          <a:prstGeom prst="rect">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Open Sans"/>
                <a:ea typeface="Open Sans"/>
                <a:cs typeface="Open Sans"/>
                <a:sym typeface="Open Sans"/>
              </a:rPr>
              <a:t>Index1</a:t>
            </a:r>
            <a:endParaRPr>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64"/>
          <p:cNvSpPr txBox="1"/>
          <p:nvPr>
            <p:ph type="title"/>
          </p:nvPr>
        </p:nvSpPr>
        <p:spPr>
          <a:xfrm>
            <a:off x="430449" y="426119"/>
            <a:ext cx="7773600" cy="685800"/>
          </a:xfrm>
          <a:prstGeom prst="rect">
            <a:avLst/>
          </a:prstGeom>
          <a:noFill/>
          <a:ln>
            <a:noFill/>
          </a:ln>
        </p:spPr>
        <p:txBody>
          <a:bodyPr anchorCtr="0" anchor="ctr" bIns="34275" lIns="68575" spcFirstLastPara="1" rIns="68575" wrap="square" tIns="34275">
            <a:normAutofit fontScale="90000"/>
          </a:bodyPr>
          <a:lstStyle/>
          <a:p>
            <a:pPr indent="0" lvl="0" marL="0" rtl="0" algn="l">
              <a:spcBef>
                <a:spcPts val="0"/>
              </a:spcBef>
              <a:spcAft>
                <a:spcPts val="0"/>
              </a:spcAft>
              <a:buClr>
                <a:srgbClr val="CFE7FF"/>
              </a:buClr>
              <a:buSzPct val="100000"/>
              <a:buFont typeface="Open Sans ExtraBold"/>
              <a:buNone/>
            </a:pPr>
            <a:r>
              <a:rPr lang="en"/>
              <a:t>Horizontally Scaling OpenSearch</a:t>
            </a:r>
            <a:endParaRPr/>
          </a:p>
        </p:txBody>
      </p:sp>
      <p:sp>
        <p:nvSpPr>
          <p:cNvPr id="541" name="Google Shape;541;p64"/>
          <p:cNvSpPr txBox="1"/>
          <p:nvPr>
            <p:ph idx="2" type="body"/>
          </p:nvPr>
        </p:nvSpPr>
        <p:spPr>
          <a:xfrm>
            <a:off x="430449" y="1111919"/>
            <a:ext cx="7773600" cy="4083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lt1"/>
              </a:buClr>
              <a:buSzPts val="2100"/>
              <a:buFont typeface="Arial"/>
              <a:buNone/>
            </a:pPr>
            <a:r>
              <a:rPr lang="en"/>
              <a:t>When is it </a:t>
            </a:r>
            <a:r>
              <a:rPr i="1" lang="en"/>
              <a:t>complicated</a:t>
            </a:r>
            <a:r>
              <a:rPr lang="en"/>
              <a:t>? </a:t>
            </a:r>
            <a:endParaRPr/>
          </a:p>
        </p:txBody>
      </p:sp>
      <p:sp>
        <p:nvSpPr>
          <p:cNvPr id="542" name="Google Shape;542;p64"/>
          <p:cNvSpPr/>
          <p:nvPr/>
        </p:nvSpPr>
        <p:spPr>
          <a:xfrm>
            <a:off x="705100" y="1902150"/>
            <a:ext cx="1339200" cy="1339200"/>
          </a:xfrm>
          <a:prstGeom prst="roundRect">
            <a:avLst>
              <a:gd fmla="val 16667" name="adj"/>
            </a:avLst>
          </a:prstGeom>
          <a:noFill/>
          <a:ln cap="flat" cmpd="sng" w="1905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43" name="Google Shape;543;p64"/>
          <p:cNvSpPr/>
          <p:nvPr/>
        </p:nvSpPr>
        <p:spPr>
          <a:xfrm>
            <a:off x="2176350" y="1902150"/>
            <a:ext cx="1339200" cy="1339200"/>
          </a:xfrm>
          <a:prstGeom prst="roundRect">
            <a:avLst>
              <a:gd fmla="val 16667" name="adj"/>
            </a:avLst>
          </a:prstGeom>
          <a:noFill/>
          <a:ln cap="flat" cmpd="sng" w="1905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44" name="Google Shape;544;p64"/>
          <p:cNvSpPr/>
          <p:nvPr/>
        </p:nvSpPr>
        <p:spPr>
          <a:xfrm>
            <a:off x="3647600" y="1902150"/>
            <a:ext cx="1339200" cy="1339200"/>
          </a:xfrm>
          <a:prstGeom prst="roundRect">
            <a:avLst>
              <a:gd fmla="val 16667" name="adj"/>
            </a:avLst>
          </a:prstGeom>
          <a:noFill/>
          <a:ln cap="flat" cmpd="sng" w="1905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45" name="Google Shape;545;p64"/>
          <p:cNvSpPr/>
          <p:nvPr/>
        </p:nvSpPr>
        <p:spPr>
          <a:xfrm>
            <a:off x="5118850" y="1902150"/>
            <a:ext cx="1339200" cy="1339200"/>
          </a:xfrm>
          <a:prstGeom prst="roundRect">
            <a:avLst>
              <a:gd fmla="val 16667" name="adj"/>
            </a:avLst>
          </a:prstGeom>
          <a:noFill/>
          <a:ln cap="flat" cmpd="sng" w="1905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46" name="Google Shape;546;p64"/>
          <p:cNvSpPr/>
          <p:nvPr/>
        </p:nvSpPr>
        <p:spPr>
          <a:xfrm>
            <a:off x="6590100" y="1902150"/>
            <a:ext cx="1339200" cy="1339200"/>
          </a:xfrm>
          <a:prstGeom prst="roundRect">
            <a:avLst>
              <a:gd fmla="val 16667" name="adj"/>
            </a:avLst>
          </a:prstGeom>
          <a:solidFill>
            <a:srgbClr val="FFBC4D">
              <a:alpha val="26420"/>
            </a:srgbClr>
          </a:solidFill>
          <a:ln cap="flat" cmpd="sng" w="1905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547" name="Google Shape;547;p64"/>
          <p:cNvSpPr/>
          <p:nvPr/>
        </p:nvSpPr>
        <p:spPr>
          <a:xfrm>
            <a:off x="847150" y="2348550"/>
            <a:ext cx="1055100" cy="223200"/>
          </a:xfrm>
          <a:prstGeom prst="roundRect">
            <a:avLst>
              <a:gd fmla="val 16667" name="adj"/>
            </a:avLst>
          </a:prstGeom>
          <a:gradFill>
            <a:gsLst>
              <a:gs pos="0">
                <a:srgbClr val="B9C1C6"/>
              </a:gs>
              <a:gs pos="100000">
                <a:srgbClr val="797F8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SHARD</a:t>
            </a:r>
            <a:endParaRPr>
              <a:latin typeface="Open Sans"/>
              <a:ea typeface="Open Sans"/>
              <a:cs typeface="Open Sans"/>
              <a:sym typeface="Open Sans"/>
            </a:endParaRPr>
          </a:p>
        </p:txBody>
      </p:sp>
      <p:sp>
        <p:nvSpPr>
          <p:cNvPr id="548" name="Google Shape;548;p64"/>
          <p:cNvSpPr/>
          <p:nvPr/>
        </p:nvSpPr>
        <p:spPr>
          <a:xfrm>
            <a:off x="2318400" y="2348550"/>
            <a:ext cx="1055100" cy="223200"/>
          </a:xfrm>
          <a:prstGeom prst="roundRect">
            <a:avLst>
              <a:gd fmla="val 16667" name="adj"/>
            </a:avLst>
          </a:prstGeom>
          <a:gradFill>
            <a:gsLst>
              <a:gs pos="0">
                <a:srgbClr val="B9C1C6"/>
              </a:gs>
              <a:gs pos="100000">
                <a:srgbClr val="797F8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SHARD</a:t>
            </a:r>
            <a:endParaRPr>
              <a:latin typeface="Open Sans"/>
              <a:ea typeface="Open Sans"/>
              <a:cs typeface="Open Sans"/>
              <a:sym typeface="Open Sans"/>
            </a:endParaRPr>
          </a:p>
        </p:txBody>
      </p:sp>
      <p:sp>
        <p:nvSpPr>
          <p:cNvPr id="549" name="Google Shape;549;p64"/>
          <p:cNvSpPr/>
          <p:nvPr/>
        </p:nvSpPr>
        <p:spPr>
          <a:xfrm>
            <a:off x="3789650" y="2348550"/>
            <a:ext cx="1055100" cy="223200"/>
          </a:xfrm>
          <a:prstGeom prst="roundRect">
            <a:avLst>
              <a:gd fmla="val 16667" name="adj"/>
            </a:avLst>
          </a:prstGeom>
          <a:gradFill>
            <a:gsLst>
              <a:gs pos="0">
                <a:srgbClr val="B9C1C6"/>
              </a:gs>
              <a:gs pos="100000">
                <a:srgbClr val="797F8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SHARD</a:t>
            </a:r>
            <a:endParaRPr>
              <a:latin typeface="Open Sans"/>
              <a:ea typeface="Open Sans"/>
              <a:cs typeface="Open Sans"/>
              <a:sym typeface="Open Sans"/>
            </a:endParaRPr>
          </a:p>
        </p:txBody>
      </p:sp>
      <p:sp>
        <p:nvSpPr>
          <p:cNvPr id="550" name="Google Shape;550;p64"/>
          <p:cNvSpPr/>
          <p:nvPr/>
        </p:nvSpPr>
        <p:spPr>
          <a:xfrm>
            <a:off x="5260900" y="2348550"/>
            <a:ext cx="1055100" cy="223200"/>
          </a:xfrm>
          <a:prstGeom prst="roundRect">
            <a:avLst>
              <a:gd fmla="val 16667" name="adj"/>
            </a:avLst>
          </a:prstGeom>
          <a:gradFill>
            <a:gsLst>
              <a:gs pos="0">
                <a:srgbClr val="B9C1C6"/>
              </a:gs>
              <a:gs pos="100000">
                <a:srgbClr val="797F8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SHARD</a:t>
            </a:r>
            <a:endParaRPr>
              <a:latin typeface="Open Sans"/>
              <a:ea typeface="Open Sans"/>
              <a:cs typeface="Open Sans"/>
              <a:sym typeface="Open Sans"/>
            </a:endParaRPr>
          </a:p>
        </p:txBody>
      </p:sp>
      <p:sp>
        <p:nvSpPr>
          <p:cNvPr id="551" name="Google Shape;551;p64"/>
          <p:cNvSpPr/>
          <p:nvPr/>
        </p:nvSpPr>
        <p:spPr>
          <a:xfrm>
            <a:off x="941500" y="2125350"/>
            <a:ext cx="866400" cy="223200"/>
          </a:xfrm>
          <a:prstGeom prst="rect">
            <a:avLst/>
          </a:prstGeom>
          <a:gradFill>
            <a:gsLst>
              <a:gs pos="0">
                <a:srgbClr val="B9C1C6"/>
              </a:gs>
              <a:gs pos="100000">
                <a:srgbClr val="797F8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Open Sans"/>
                <a:ea typeface="Open Sans"/>
                <a:cs typeface="Open Sans"/>
                <a:sym typeface="Open Sans"/>
              </a:rPr>
              <a:t>Index1</a:t>
            </a:r>
            <a:endParaRPr>
              <a:latin typeface="Open Sans"/>
              <a:ea typeface="Open Sans"/>
              <a:cs typeface="Open Sans"/>
              <a:sym typeface="Open Sans"/>
            </a:endParaRPr>
          </a:p>
        </p:txBody>
      </p:sp>
      <p:sp>
        <p:nvSpPr>
          <p:cNvPr id="552" name="Google Shape;552;p64"/>
          <p:cNvSpPr/>
          <p:nvPr/>
        </p:nvSpPr>
        <p:spPr>
          <a:xfrm>
            <a:off x="2412750" y="2125350"/>
            <a:ext cx="866400" cy="223200"/>
          </a:xfrm>
          <a:prstGeom prst="rect">
            <a:avLst/>
          </a:prstGeom>
          <a:gradFill>
            <a:gsLst>
              <a:gs pos="0">
                <a:srgbClr val="B9C1C6"/>
              </a:gs>
              <a:gs pos="100000">
                <a:srgbClr val="797F8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Open Sans"/>
                <a:ea typeface="Open Sans"/>
                <a:cs typeface="Open Sans"/>
                <a:sym typeface="Open Sans"/>
              </a:rPr>
              <a:t>Index1</a:t>
            </a:r>
            <a:endParaRPr>
              <a:latin typeface="Open Sans"/>
              <a:ea typeface="Open Sans"/>
              <a:cs typeface="Open Sans"/>
              <a:sym typeface="Open Sans"/>
            </a:endParaRPr>
          </a:p>
        </p:txBody>
      </p:sp>
      <p:sp>
        <p:nvSpPr>
          <p:cNvPr id="553" name="Google Shape;553;p64"/>
          <p:cNvSpPr/>
          <p:nvPr/>
        </p:nvSpPr>
        <p:spPr>
          <a:xfrm>
            <a:off x="3884000" y="2125350"/>
            <a:ext cx="866400" cy="223200"/>
          </a:xfrm>
          <a:prstGeom prst="rect">
            <a:avLst/>
          </a:prstGeom>
          <a:gradFill>
            <a:gsLst>
              <a:gs pos="0">
                <a:srgbClr val="B9C1C6"/>
              </a:gs>
              <a:gs pos="100000">
                <a:srgbClr val="797F8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Open Sans"/>
                <a:ea typeface="Open Sans"/>
                <a:cs typeface="Open Sans"/>
                <a:sym typeface="Open Sans"/>
              </a:rPr>
              <a:t>Index1</a:t>
            </a:r>
            <a:endParaRPr>
              <a:latin typeface="Open Sans"/>
              <a:ea typeface="Open Sans"/>
              <a:cs typeface="Open Sans"/>
              <a:sym typeface="Open Sans"/>
            </a:endParaRPr>
          </a:p>
        </p:txBody>
      </p:sp>
      <p:sp>
        <p:nvSpPr>
          <p:cNvPr id="554" name="Google Shape;554;p64"/>
          <p:cNvSpPr/>
          <p:nvPr/>
        </p:nvSpPr>
        <p:spPr>
          <a:xfrm>
            <a:off x="5355250" y="2125350"/>
            <a:ext cx="866400" cy="223200"/>
          </a:xfrm>
          <a:prstGeom prst="rect">
            <a:avLst/>
          </a:prstGeom>
          <a:gradFill>
            <a:gsLst>
              <a:gs pos="0">
                <a:srgbClr val="B9C1C6"/>
              </a:gs>
              <a:gs pos="100000">
                <a:srgbClr val="797F8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Open Sans"/>
                <a:ea typeface="Open Sans"/>
                <a:cs typeface="Open Sans"/>
                <a:sym typeface="Open Sans"/>
              </a:rPr>
              <a:t>Index1</a:t>
            </a:r>
            <a:endParaRPr>
              <a:latin typeface="Open Sans"/>
              <a:ea typeface="Open Sans"/>
              <a:cs typeface="Open Sans"/>
              <a:sym typeface="Open Sans"/>
            </a:endParaRPr>
          </a:p>
        </p:txBody>
      </p:sp>
      <p:sp>
        <p:nvSpPr>
          <p:cNvPr id="555" name="Google Shape;555;p64"/>
          <p:cNvSpPr/>
          <p:nvPr/>
        </p:nvSpPr>
        <p:spPr>
          <a:xfrm>
            <a:off x="847150" y="2886450"/>
            <a:ext cx="1055100" cy="223200"/>
          </a:xfrm>
          <a:prstGeom prst="roundRect">
            <a:avLst>
              <a:gd fmla="val 16667" name="adj"/>
            </a:avLst>
          </a:prstGeom>
          <a:gradFill>
            <a:gsLst>
              <a:gs pos="0">
                <a:srgbClr val="FDECDB"/>
              </a:gs>
              <a:gs pos="100000">
                <a:srgbClr val="F0AA6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SHARD</a:t>
            </a:r>
            <a:endParaRPr>
              <a:latin typeface="Open Sans"/>
              <a:ea typeface="Open Sans"/>
              <a:cs typeface="Open Sans"/>
              <a:sym typeface="Open Sans"/>
            </a:endParaRPr>
          </a:p>
        </p:txBody>
      </p:sp>
      <p:sp>
        <p:nvSpPr>
          <p:cNvPr id="556" name="Google Shape;556;p64"/>
          <p:cNvSpPr/>
          <p:nvPr/>
        </p:nvSpPr>
        <p:spPr>
          <a:xfrm>
            <a:off x="2318400" y="2886450"/>
            <a:ext cx="1055100" cy="223200"/>
          </a:xfrm>
          <a:prstGeom prst="roundRect">
            <a:avLst>
              <a:gd fmla="val 16667" name="adj"/>
            </a:avLst>
          </a:prstGeom>
          <a:gradFill>
            <a:gsLst>
              <a:gs pos="0">
                <a:srgbClr val="FDECDB"/>
              </a:gs>
              <a:gs pos="100000">
                <a:srgbClr val="F0AA6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SHARD</a:t>
            </a:r>
            <a:endParaRPr>
              <a:latin typeface="Open Sans"/>
              <a:ea typeface="Open Sans"/>
              <a:cs typeface="Open Sans"/>
              <a:sym typeface="Open Sans"/>
            </a:endParaRPr>
          </a:p>
        </p:txBody>
      </p:sp>
      <p:sp>
        <p:nvSpPr>
          <p:cNvPr id="557" name="Google Shape;557;p64"/>
          <p:cNvSpPr/>
          <p:nvPr/>
        </p:nvSpPr>
        <p:spPr>
          <a:xfrm>
            <a:off x="3789650" y="2886450"/>
            <a:ext cx="1055100" cy="223200"/>
          </a:xfrm>
          <a:prstGeom prst="roundRect">
            <a:avLst>
              <a:gd fmla="val 16667" name="adj"/>
            </a:avLst>
          </a:prstGeom>
          <a:gradFill>
            <a:gsLst>
              <a:gs pos="0">
                <a:srgbClr val="FDECDB"/>
              </a:gs>
              <a:gs pos="100000">
                <a:srgbClr val="F0AA6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SHARD</a:t>
            </a:r>
            <a:endParaRPr>
              <a:latin typeface="Open Sans"/>
              <a:ea typeface="Open Sans"/>
              <a:cs typeface="Open Sans"/>
              <a:sym typeface="Open Sans"/>
            </a:endParaRPr>
          </a:p>
        </p:txBody>
      </p:sp>
      <p:sp>
        <p:nvSpPr>
          <p:cNvPr id="558" name="Google Shape;558;p64"/>
          <p:cNvSpPr/>
          <p:nvPr/>
        </p:nvSpPr>
        <p:spPr>
          <a:xfrm>
            <a:off x="5260900" y="2886450"/>
            <a:ext cx="1055100" cy="223200"/>
          </a:xfrm>
          <a:prstGeom prst="roundRect">
            <a:avLst>
              <a:gd fmla="val 16667" name="adj"/>
            </a:avLst>
          </a:prstGeom>
          <a:gradFill>
            <a:gsLst>
              <a:gs pos="0">
                <a:srgbClr val="FDECDB"/>
              </a:gs>
              <a:gs pos="100000">
                <a:srgbClr val="F0AA6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SHARD</a:t>
            </a:r>
            <a:endParaRPr>
              <a:latin typeface="Open Sans"/>
              <a:ea typeface="Open Sans"/>
              <a:cs typeface="Open Sans"/>
              <a:sym typeface="Open Sans"/>
            </a:endParaRPr>
          </a:p>
        </p:txBody>
      </p:sp>
      <p:sp>
        <p:nvSpPr>
          <p:cNvPr id="559" name="Google Shape;559;p64"/>
          <p:cNvSpPr/>
          <p:nvPr/>
        </p:nvSpPr>
        <p:spPr>
          <a:xfrm>
            <a:off x="941500" y="2663250"/>
            <a:ext cx="866400" cy="223200"/>
          </a:xfrm>
          <a:prstGeom prst="rect">
            <a:avLst/>
          </a:prstGeom>
          <a:gradFill>
            <a:gsLst>
              <a:gs pos="0">
                <a:srgbClr val="FDECDB"/>
              </a:gs>
              <a:gs pos="100000">
                <a:srgbClr val="F0AA6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Open Sans"/>
                <a:ea typeface="Open Sans"/>
                <a:cs typeface="Open Sans"/>
                <a:sym typeface="Open Sans"/>
              </a:rPr>
              <a:t>Index2</a:t>
            </a:r>
            <a:endParaRPr>
              <a:latin typeface="Open Sans"/>
              <a:ea typeface="Open Sans"/>
              <a:cs typeface="Open Sans"/>
              <a:sym typeface="Open Sans"/>
            </a:endParaRPr>
          </a:p>
        </p:txBody>
      </p:sp>
      <p:sp>
        <p:nvSpPr>
          <p:cNvPr id="560" name="Google Shape;560;p64"/>
          <p:cNvSpPr/>
          <p:nvPr/>
        </p:nvSpPr>
        <p:spPr>
          <a:xfrm>
            <a:off x="2412750" y="2663250"/>
            <a:ext cx="866400" cy="223200"/>
          </a:xfrm>
          <a:prstGeom prst="rect">
            <a:avLst/>
          </a:prstGeom>
          <a:gradFill>
            <a:gsLst>
              <a:gs pos="0">
                <a:srgbClr val="FDECDB"/>
              </a:gs>
              <a:gs pos="100000">
                <a:srgbClr val="F0AA6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Open Sans"/>
                <a:ea typeface="Open Sans"/>
                <a:cs typeface="Open Sans"/>
                <a:sym typeface="Open Sans"/>
              </a:rPr>
              <a:t>Index2</a:t>
            </a:r>
            <a:endParaRPr>
              <a:latin typeface="Open Sans"/>
              <a:ea typeface="Open Sans"/>
              <a:cs typeface="Open Sans"/>
              <a:sym typeface="Open Sans"/>
            </a:endParaRPr>
          </a:p>
        </p:txBody>
      </p:sp>
      <p:sp>
        <p:nvSpPr>
          <p:cNvPr id="561" name="Google Shape;561;p64"/>
          <p:cNvSpPr/>
          <p:nvPr/>
        </p:nvSpPr>
        <p:spPr>
          <a:xfrm>
            <a:off x="3884000" y="2663250"/>
            <a:ext cx="866400" cy="223200"/>
          </a:xfrm>
          <a:prstGeom prst="rect">
            <a:avLst/>
          </a:prstGeom>
          <a:gradFill>
            <a:gsLst>
              <a:gs pos="0">
                <a:srgbClr val="FDECDB"/>
              </a:gs>
              <a:gs pos="100000">
                <a:srgbClr val="F0AA6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Open Sans"/>
                <a:ea typeface="Open Sans"/>
                <a:cs typeface="Open Sans"/>
                <a:sym typeface="Open Sans"/>
              </a:rPr>
              <a:t>Index2</a:t>
            </a:r>
            <a:endParaRPr>
              <a:latin typeface="Open Sans"/>
              <a:ea typeface="Open Sans"/>
              <a:cs typeface="Open Sans"/>
              <a:sym typeface="Open Sans"/>
            </a:endParaRPr>
          </a:p>
        </p:txBody>
      </p:sp>
      <p:sp>
        <p:nvSpPr>
          <p:cNvPr id="562" name="Google Shape;562;p64"/>
          <p:cNvSpPr/>
          <p:nvPr/>
        </p:nvSpPr>
        <p:spPr>
          <a:xfrm>
            <a:off x="5355250" y="2663250"/>
            <a:ext cx="866400" cy="223200"/>
          </a:xfrm>
          <a:prstGeom prst="rect">
            <a:avLst/>
          </a:prstGeom>
          <a:gradFill>
            <a:gsLst>
              <a:gs pos="0">
                <a:srgbClr val="FDECDB"/>
              </a:gs>
              <a:gs pos="100000">
                <a:srgbClr val="F0AA6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Open Sans"/>
                <a:ea typeface="Open Sans"/>
                <a:cs typeface="Open Sans"/>
                <a:sym typeface="Open Sans"/>
              </a:rPr>
              <a:t>Index2</a:t>
            </a:r>
            <a:endParaRPr>
              <a:latin typeface="Open Sans"/>
              <a:ea typeface="Open Sans"/>
              <a:cs typeface="Open Sans"/>
              <a:sym typeface="Open Sans"/>
            </a:endParaRPr>
          </a:p>
        </p:txBody>
      </p:sp>
      <p:sp>
        <p:nvSpPr>
          <p:cNvPr id="563" name="Google Shape;563;p64"/>
          <p:cNvSpPr/>
          <p:nvPr/>
        </p:nvSpPr>
        <p:spPr>
          <a:xfrm>
            <a:off x="6732150" y="2886450"/>
            <a:ext cx="1055100" cy="223200"/>
          </a:xfrm>
          <a:prstGeom prst="roundRect">
            <a:avLst>
              <a:gd fmla="val 16667" name="adj"/>
            </a:avLst>
          </a:prstGeom>
          <a:gradFill>
            <a:gsLst>
              <a:gs pos="0">
                <a:srgbClr val="FDECDB"/>
              </a:gs>
              <a:gs pos="100000">
                <a:srgbClr val="F0AA6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SHARD</a:t>
            </a:r>
            <a:endParaRPr>
              <a:latin typeface="Open Sans"/>
              <a:ea typeface="Open Sans"/>
              <a:cs typeface="Open Sans"/>
              <a:sym typeface="Open Sans"/>
            </a:endParaRPr>
          </a:p>
        </p:txBody>
      </p:sp>
      <p:sp>
        <p:nvSpPr>
          <p:cNvPr id="564" name="Google Shape;564;p64"/>
          <p:cNvSpPr/>
          <p:nvPr/>
        </p:nvSpPr>
        <p:spPr>
          <a:xfrm>
            <a:off x="6826500" y="2663250"/>
            <a:ext cx="866400" cy="223200"/>
          </a:xfrm>
          <a:prstGeom prst="rect">
            <a:avLst/>
          </a:prstGeom>
          <a:gradFill>
            <a:gsLst>
              <a:gs pos="0">
                <a:srgbClr val="FDECDB"/>
              </a:gs>
              <a:gs pos="100000">
                <a:srgbClr val="F0AA6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Open Sans"/>
                <a:ea typeface="Open Sans"/>
                <a:cs typeface="Open Sans"/>
                <a:sym typeface="Open Sans"/>
              </a:rPr>
              <a:t>Index2</a:t>
            </a:r>
            <a:endParaRPr>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7"/>
          <p:cNvSpPr txBox="1"/>
          <p:nvPr>
            <p:ph type="title"/>
          </p:nvPr>
        </p:nvSpPr>
        <p:spPr>
          <a:xfrm>
            <a:off x="430449" y="426119"/>
            <a:ext cx="7773523" cy="68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CFE7FF"/>
              </a:buClr>
              <a:buSzPts val="4100"/>
              <a:buFont typeface="Open Sans ExtraBold"/>
              <a:buNone/>
            </a:pPr>
            <a:r>
              <a:rPr lang="en"/>
              <a:t>Indexing objects</a:t>
            </a:r>
            <a:endParaRPr/>
          </a:p>
        </p:txBody>
      </p:sp>
      <p:sp>
        <p:nvSpPr>
          <p:cNvPr id="250" name="Google Shape;250;p47"/>
          <p:cNvSpPr txBox="1"/>
          <p:nvPr>
            <p:ph idx="1" type="body"/>
          </p:nvPr>
        </p:nvSpPr>
        <p:spPr>
          <a:xfrm>
            <a:off x="430449" y="1111919"/>
            <a:ext cx="7773523" cy="408384"/>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lt1"/>
              </a:buClr>
              <a:buSzPts val="2100"/>
              <a:buFont typeface="Arial"/>
              <a:buNone/>
            </a:pPr>
            <a:r>
              <a:rPr lang="en"/>
              <a:t>Ice-core samples</a:t>
            </a:r>
            <a:endParaRPr/>
          </a:p>
        </p:txBody>
      </p:sp>
      <p:pic>
        <p:nvPicPr>
          <p:cNvPr id="251" name="Google Shape;251;p47"/>
          <p:cNvPicPr preferRelativeResize="0"/>
          <p:nvPr/>
        </p:nvPicPr>
        <p:blipFill>
          <a:blip r:embed="rId3">
            <a:alphaModFix/>
          </a:blip>
          <a:stretch>
            <a:fillRect/>
          </a:stretch>
        </p:blipFill>
        <p:spPr>
          <a:xfrm>
            <a:off x="461650" y="1672325"/>
            <a:ext cx="4473965" cy="2729449"/>
          </a:xfrm>
          <a:prstGeom prst="rect">
            <a:avLst/>
          </a:prstGeom>
          <a:noFill/>
          <a:ln>
            <a:noFill/>
          </a:ln>
        </p:spPr>
      </p:pic>
      <p:pic>
        <p:nvPicPr>
          <p:cNvPr id="252" name="Google Shape;252;p47"/>
          <p:cNvPicPr preferRelativeResize="0"/>
          <p:nvPr/>
        </p:nvPicPr>
        <p:blipFill>
          <a:blip r:embed="rId4">
            <a:alphaModFix/>
          </a:blip>
          <a:stretch>
            <a:fillRect/>
          </a:stretch>
        </p:blipFill>
        <p:spPr>
          <a:xfrm>
            <a:off x="5043115" y="1672325"/>
            <a:ext cx="3639235" cy="27294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65"/>
          <p:cNvSpPr txBox="1"/>
          <p:nvPr>
            <p:ph type="title"/>
          </p:nvPr>
        </p:nvSpPr>
        <p:spPr>
          <a:xfrm>
            <a:off x="430449" y="426119"/>
            <a:ext cx="7773600" cy="685800"/>
          </a:xfrm>
          <a:prstGeom prst="rect">
            <a:avLst/>
          </a:prstGeom>
          <a:noFill/>
          <a:ln>
            <a:noFill/>
          </a:ln>
        </p:spPr>
        <p:txBody>
          <a:bodyPr anchorCtr="0" anchor="ctr" bIns="34275" lIns="68575" spcFirstLastPara="1" rIns="68575" wrap="square" tIns="34275">
            <a:normAutofit fontScale="90000"/>
          </a:bodyPr>
          <a:lstStyle/>
          <a:p>
            <a:pPr indent="0" lvl="0" marL="0" rtl="0" algn="l">
              <a:spcBef>
                <a:spcPts val="0"/>
              </a:spcBef>
              <a:spcAft>
                <a:spcPts val="0"/>
              </a:spcAft>
              <a:buClr>
                <a:srgbClr val="CFE7FF"/>
              </a:buClr>
              <a:buSzPct val="100000"/>
              <a:buFont typeface="Open Sans ExtraBold"/>
              <a:buNone/>
            </a:pPr>
            <a:r>
              <a:rPr lang="en"/>
              <a:t>Horizontally Scaling OpenSearch</a:t>
            </a:r>
            <a:endParaRPr/>
          </a:p>
        </p:txBody>
      </p:sp>
      <p:sp>
        <p:nvSpPr>
          <p:cNvPr id="570" name="Google Shape;570;p65"/>
          <p:cNvSpPr txBox="1"/>
          <p:nvPr>
            <p:ph idx="2" type="body"/>
          </p:nvPr>
        </p:nvSpPr>
        <p:spPr>
          <a:xfrm>
            <a:off x="430449" y="1111919"/>
            <a:ext cx="7773600" cy="4083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lt1"/>
              </a:buClr>
              <a:buSzPts val="2100"/>
              <a:buFont typeface="Arial"/>
              <a:buNone/>
            </a:pPr>
            <a:r>
              <a:rPr lang="en"/>
              <a:t>When is it </a:t>
            </a:r>
            <a:r>
              <a:rPr i="1" lang="en"/>
              <a:t>complicated</a:t>
            </a:r>
            <a:r>
              <a:rPr lang="en"/>
              <a:t>? </a:t>
            </a:r>
            <a:endParaRPr/>
          </a:p>
        </p:txBody>
      </p:sp>
      <p:sp>
        <p:nvSpPr>
          <p:cNvPr id="571" name="Google Shape;571;p65"/>
          <p:cNvSpPr/>
          <p:nvPr/>
        </p:nvSpPr>
        <p:spPr>
          <a:xfrm>
            <a:off x="705100" y="1902150"/>
            <a:ext cx="1339200" cy="1339200"/>
          </a:xfrm>
          <a:prstGeom prst="roundRect">
            <a:avLst>
              <a:gd fmla="val 16667"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72" name="Google Shape;572;p65"/>
          <p:cNvSpPr/>
          <p:nvPr/>
        </p:nvSpPr>
        <p:spPr>
          <a:xfrm>
            <a:off x="2176350" y="1902150"/>
            <a:ext cx="1339200" cy="1339200"/>
          </a:xfrm>
          <a:prstGeom prst="roundRect">
            <a:avLst>
              <a:gd fmla="val 16667"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73" name="Google Shape;573;p65"/>
          <p:cNvSpPr/>
          <p:nvPr/>
        </p:nvSpPr>
        <p:spPr>
          <a:xfrm>
            <a:off x="3647600" y="1902150"/>
            <a:ext cx="1339200" cy="1339200"/>
          </a:xfrm>
          <a:prstGeom prst="roundRect">
            <a:avLst>
              <a:gd fmla="val 16667"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74" name="Google Shape;574;p65"/>
          <p:cNvSpPr/>
          <p:nvPr/>
        </p:nvSpPr>
        <p:spPr>
          <a:xfrm>
            <a:off x="5118850" y="1902150"/>
            <a:ext cx="1339200" cy="1339200"/>
          </a:xfrm>
          <a:prstGeom prst="roundRect">
            <a:avLst>
              <a:gd fmla="val 16667"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75" name="Google Shape;575;p65"/>
          <p:cNvSpPr/>
          <p:nvPr/>
        </p:nvSpPr>
        <p:spPr>
          <a:xfrm>
            <a:off x="6590100" y="1902150"/>
            <a:ext cx="1339200" cy="1339200"/>
          </a:xfrm>
          <a:prstGeom prst="roundRect">
            <a:avLst>
              <a:gd fmla="val 16667"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576" name="Google Shape;576;p65"/>
          <p:cNvSpPr/>
          <p:nvPr/>
        </p:nvSpPr>
        <p:spPr>
          <a:xfrm>
            <a:off x="847150" y="2348550"/>
            <a:ext cx="1055100" cy="223200"/>
          </a:xfrm>
          <a:prstGeom prst="roundRect">
            <a:avLst>
              <a:gd fmla="val 16667" name="adj"/>
            </a:avLst>
          </a:prstGeom>
          <a:gradFill>
            <a:gsLst>
              <a:gs pos="0">
                <a:srgbClr val="B9C1C6"/>
              </a:gs>
              <a:gs pos="100000">
                <a:srgbClr val="797F8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SHARD</a:t>
            </a:r>
            <a:endParaRPr>
              <a:latin typeface="Open Sans"/>
              <a:ea typeface="Open Sans"/>
              <a:cs typeface="Open Sans"/>
              <a:sym typeface="Open Sans"/>
            </a:endParaRPr>
          </a:p>
        </p:txBody>
      </p:sp>
      <p:sp>
        <p:nvSpPr>
          <p:cNvPr id="577" name="Google Shape;577;p65"/>
          <p:cNvSpPr/>
          <p:nvPr/>
        </p:nvSpPr>
        <p:spPr>
          <a:xfrm>
            <a:off x="2318400" y="2348550"/>
            <a:ext cx="1055100" cy="223200"/>
          </a:xfrm>
          <a:prstGeom prst="roundRect">
            <a:avLst>
              <a:gd fmla="val 16667" name="adj"/>
            </a:avLst>
          </a:prstGeom>
          <a:gradFill>
            <a:gsLst>
              <a:gs pos="0">
                <a:srgbClr val="B9C1C6"/>
              </a:gs>
              <a:gs pos="100000">
                <a:srgbClr val="797F8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SHARD</a:t>
            </a:r>
            <a:endParaRPr>
              <a:latin typeface="Open Sans"/>
              <a:ea typeface="Open Sans"/>
              <a:cs typeface="Open Sans"/>
              <a:sym typeface="Open Sans"/>
            </a:endParaRPr>
          </a:p>
        </p:txBody>
      </p:sp>
      <p:sp>
        <p:nvSpPr>
          <p:cNvPr id="578" name="Google Shape;578;p65"/>
          <p:cNvSpPr/>
          <p:nvPr/>
        </p:nvSpPr>
        <p:spPr>
          <a:xfrm>
            <a:off x="3789650" y="2348550"/>
            <a:ext cx="1055100" cy="223200"/>
          </a:xfrm>
          <a:prstGeom prst="roundRect">
            <a:avLst>
              <a:gd fmla="val 16667" name="adj"/>
            </a:avLst>
          </a:prstGeom>
          <a:gradFill>
            <a:gsLst>
              <a:gs pos="0">
                <a:srgbClr val="B9C1C6"/>
              </a:gs>
              <a:gs pos="100000">
                <a:srgbClr val="797F8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SHARD</a:t>
            </a:r>
            <a:endParaRPr>
              <a:latin typeface="Open Sans"/>
              <a:ea typeface="Open Sans"/>
              <a:cs typeface="Open Sans"/>
              <a:sym typeface="Open Sans"/>
            </a:endParaRPr>
          </a:p>
        </p:txBody>
      </p:sp>
      <p:sp>
        <p:nvSpPr>
          <p:cNvPr id="579" name="Google Shape;579;p65"/>
          <p:cNvSpPr/>
          <p:nvPr/>
        </p:nvSpPr>
        <p:spPr>
          <a:xfrm>
            <a:off x="5260900" y="2348550"/>
            <a:ext cx="1055100" cy="223200"/>
          </a:xfrm>
          <a:prstGeom prst="roundRect">
            <a:avLst>
              <a:gd fmla="val 16667" name="adj"/>
            </a:avLst>
          </a:prstGeom>
          <a:gradFill>
            <a:gsLst>
              <a:gs pos="0">
                <a:srgbClr val="B9C1C6"/>
              </a:gs>
              <a:gs pos="100000">
                <a:srgbClr val="797F8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SHARD</a:t>
            </a:r>
            <a:endParaRPr>
              <a:latin typeface="Open Sans"/>
              <a:ea typeface="Open Sans"/>
              <a:cs typeface="Open Sans"/>
              <a:sym typeface="Open Sans"/>
            </a:endParaRPr>
          </a:p>
        </p:txBody>
      </p:sp>
      <p:sp>
        <p:nvSpPr>
          <p:cNvPr id="580" name="Google Shape;580;p65"/>
          <p:cNvSpPr/>
          <p:nvPr/>
        </p:nvSpPr>
        <p:spPr>
          <a:xfrm>
            <a:off x="941500" y="2125350"/>
            <a:ext cx="866400" cy="223200"/>
          </a:xfrm>
          <a:prstGeom prst="rect">
            <a:avLst/>
          </a:prstGeom>
          <a:gradFill>
            <a:gsLst>
              <a:gs pos="0">
                <a:srgbClr val="B9C1C6"/>
              </a:gs>
              <a:gs pos="100000">
                <a:srgbClr val="797F8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Open Sans"/>
                <a:ea typeface="Open Sans"/>
                <a:cs typeface="Open Sans"/>
                <a:sym typeface="Open Sans"/>
              </a:rPr>
              <a:t>Index1</a:t>
            </a:r>
            <a:endParaRPr>
              <a:latin typeface="Open Sans"/>
              <a:ea typeface="Open Sans"/>
              <a:cs typeface="Open Sans"/>
              <a:sym typeface="Open Sans"/>
            </a:endParaRPr>
          </a:p>
        </p:txBody>
      </p:sp>
      <p:sp>
        <p:nvSpPr>
          <p:cNvPr id="581" name="Google Shape;581;p65"/>
          <p:cNvSpPr/>
          <p:nvPr/>
        </p:nvSpPr>
        <p:spPr>
          <a:xfrm>
            <a:off x="2412750" y="2125350"/>
            <a:ext cx="866400" cy="223200"/>
          </a:xfrm>
          <a:prstGeom prst="rect">
            <a:avLst/>
          </a:prstGeom>
          <a:gradFill>
            <a:gsLst>
              <a:gs pos="0">
                <a:srgbClr val="B9C1C6"/>
              </a:gs>
              <a:gs pos="100000">
                <a:srgbClr val="797F8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Open Sans"/>
                <a:ea typeface="Open Sans"/>
                <a:cs typeface="Open Sans"/>
                <a:sym typeface="Open Sans"/>
              </a:rPr>
              <a:t>Index1</a:t>
            </a:r>
            <a:endParaRPr>
              <a:latin typeface="Open Sans"/>
              <a:ea typeface="Open Sans"/>
              <a:cs typeface="Open Sans"/>
              <a:sym typeface="Open Sans"/>
            </a:endParaRPr>
          </a:p>
        </p:txBody>
      </p:sp>
      <p:sp>
        <p:nvSpPr>
          <p:cNvPr id="582" name="Google Shape;582;p65"/>
          <p:cNvSpPr/>
          <p:nvPr/>
        </p:nvSpPr>
        <p:spPr>
          <a:xfrm>
            <a:off x="3884000" y="2125350"/>
            <a:ext cx="866400" cy="223200"/>
          </a:xfrm>
          <a:prstGeom prst="rect">
            <a:avLst/>
          </a:prstGeom>
          <a:gradFill>
            <a:gsLst>
              <a:gs pos="0">
                <a:srgbClr val="B9C1C6"/>
              </a:gs>
              <a:gs pos="100000">
                <a:srgbClr val="797F8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Open Sans"/>
                <a:ea typeface="Open Sans"/>
                <a:cs typeface="Open Sans"/>
                <a:sym typeface="Open Sans"/>
              </a:rPr>
              <a:t>Index1</a:t>
            </a:r>
            <a:endParaRPr>
              <a:latin typeface="Open Sans"/>
              <a:ea typeface="Open Sans"/>
              <a:cs typeface="Open Sans"/>
              <a:sym typeface="Open Sans"/>
            </a:endParaRPr>
          </a:p>
        </p:txBody>
      </p:sp>
      <p:sp>
        <p:nvSpPr>
          <p:cNvPr id="583" name="Google Shape;583;p65"/>
          <p:cNvSpPr/>
          <p:nvPr/>
        </p:nvSpPr>
        <p:spPr>
          <a:xfrm>
            <a:off x="5355250" y="2125350"/>
            <a:ext cx="866400" cy="223200"/>
          </a:xfrm>
          <a:prstGeom prst="rect">
            <a:avLst/>
          </a:prstGeom>
          <a:gradFill>
            <a:gsLst>
              <a:gs pos="0">
                <a:srgbClr val="B9C1C6"/>
              </a:gs>
              <a:gs pos="100000">
                <a:srgbClr val="797F8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Open Sans"/>
                <a:ea typeface="Open Sans"/>
                <a:cs typeface="Open Sans"/>
                <a:sym typeface="Open Sans"/>
              </a:rPr>
              <a:t>Index1</a:t>
            </a:r>
            <a:endParaRPr>
              <a:latin typeface="Open Sans"/>
              <a:ea typeface="Open Sans"/>
              <a:cs typeface="Open Sans"/>
              <a:sym typeface="Open Sans"/>
            </a:endParaRPr>
          </a:p>
        </p:txBody>
      </p:sp>
      <p:sp>
        <p:nvSpPr>
          <p:cNvPr id="584" name="Google Shape;584;p65"/>
          <p:cNvSpPr/>
          <p:nvPr/>
        </p:nvSpPr>
        <p:spPr>
          <a:xfrm>
            <a:off x="847150" y="2886450"/>
            <a:ext cx="1055100" cy="223200"/>
          </a:xfrm>
          <a:prstGeom prst="roundRect">
            <a:avLst>
              <a:gd fmla="val 16667" name="adj"/>
            </a:avLst>
          </a:prstGeom>
          <a:gradFill>
            <a:gsLst>
              <a:gs pos="0">
                <a:srgbClr val="DCECD5"/>
              </a:gs>
              <a:gs pos="100000">
                <a:srgbClr val="92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SHARD</a:t>
            </a:r>
            <a:endParaRPr>
              <a:latin typeface="Open Sans"/>
              <a:ea typeface="Open Sans"/>
              <a:cs typeface="Open Sans"/>
              <a:sym typeface="Open Sans"/>
            </a:endParaRPr>
          </a:p>
        </p:txBody>
      </p:sp>
      <p:sp>
        <p:nvSpPr>
          <p:cNvPr id="585" name="Google Shape;585;p65"/>
          <p:cNvSpPr/>
          <p:nvPr/>
        </p:nvSpPr>
        <p:spPr>
          <a:xfrm>
            <a:off x="2318400" y="2886450"/>
            <a:ext cx="1055100" cy="223200"/>
          </a:xfrm>
          <a:prstGeom prst="roundRect">
            <a:avLst>
              <a:gd fmla="val 16667" name="adj"/>
            </a:avLst>
          </a:prstGeom>
          <a:gradFill>
            <a:gsLst>
              <a:gs pos="0">
                <a:srgbClr val="DCECD5"/>
              </a:gs>
              <a:gs pos="100000">
                <a:srgbClr val="92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SHARD</a:t>
            </a:r>
            <a:endParaRPr>
              <a:latin typeface="Open Sans"/>
              <a:ea typeface="Open Sans"/>
              <a:cs typeface="Open Sans"/>
              <a:sym typeface="Open Sans"/>
            </a:endParaRPr>
          </a:p>
        </p:txBody>
      </p:sp>
      <p:sp>
        <p:nvSpPr>
          <p:cNvPr id="586" name="Google Shape;586;p65"/>
          <p:cNvSpPr/>
          <p:nvPr/>
        </p:nvSpPr>
        <p:spPr>
          <a:xfrm>
            <a:off x="3789650" y="2886450"/>
            <a:ext cx="1055100" cy="223200"/>
          </a:xfrm>
          <a:prstGeom prst="roundRect">
            <a:avLst>
              <a:gd fmla="val 16667" name="adj"/>
            </a:avLst>
          </a:prstGeom>
          <a:gradFill>
            <a:gsLst>
              <a:gs pos="0">
                <a:srgbClr val="DCECD5"/>
              </a:gs>
              <a:gs pos="100000">
                <a:srgbClr val="92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SHARD</a:t>
            </a:r>
            <a:endParaRPr>
              <a:latin typeface="Open Sans"/>
              <a:ea typeface="Open Sans"/>
              <a:cs typeface="Open Sans"/>
              <a:sym typeface="Open Sans"/>
            </a:endParaRPr>
          </a:p>
        </p:txBody>
      </p:sp>
      <p:sp>
        <p:nvSpPr>
          <p:cNvPr id="587" name="Google Shape;587;p65"/>
          <p:cNvSpPr/>
          <p:nvPr/>
        </p:nvSpPr>
        <p:spPr>
          <a:xfrm>
            <a:off x="5260900" y="2886450"/>
            <a:ext cx="1055100" cy="223200"/>
          </a:xfrm>
          <a:prstGeom prst="roundRect">
            <a:avLst>
              <a:gd fmla="val 16667" name="adj"/>
            </a:avLst>
          </a:prstGeom>
          <a:gradFill>
            <a:gsLst>
              <a:gs pos="0">
                <a:srgbClr val="DCECD5"/>
              </a:gs>
              <a:gs pos="100000">
                <a:srgbClr val="92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SHARD</a:t>
            </a:r>
            <a:endParaRPr>
              <a:latin typeface="Open Sans"/>
              <a:ea typeface="Open Sans"/>
              <a:cs typeface="Open Sans"/>
              <a:sym typeface="Open Sans"/>
            </a:endParaRPr>
          </a:p>
        </p:txBody>
      </p:sp>
      <p:sp>
        <p:nvSpPr>
          <p:cNvPr id="588" name="Google Shape;588;p65"/>
          <p:cNvSpPr/>
          <p:nvPr/>
        </p:nvSpPr>
        <p:spPr>
          <a:xfrm>
            <a:off x="941500" y="2663250"/>
            <a:ext cx="866400" cy="223200"/>
          </a:xfrm>
          <a:prstGeom prst="rect">
            <a:avLst/>
          </a:prstGeom>
          <a:gradFill>
            <a:gsLst>
              <a:gs pos="0">
                <a:srgbClr val="DCECD5"/>
              </a:gs>
              <a:gs pos="100000">
                <a:srgbClr val="92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Open Sans"/>
                <a:ea typeface="Open Sans"/>
                <a:cs typeface="Open Sans"/>
                <a:sym typeface="Open Sans"/>
              </a:rPr>
              <a:t>Index2</a:t>
            </a:r>
            <a:endParaRPr>
              <a:latin typeface="Open Sans"/>
              <a:ea typeface="Open Sans"/>
              <a:cs typeface="Open Sans"/>
              <a:sym typeface="Open Sans"/>
            </a:endParaRPr>
          </a:p>
        </p:txBody>
      </p:sp>
      <p:sp>
        <p:nvSpPr>
          <p:cNvPr id="589" name="Google Shape;589;p65"/>
          <p:cNvSpPr/>
          <p:nvPr/>
        </p:nvSpPr>
        <p:spPr>
          <a:xfrm>
            <a:off x="2412750" y="2663250"/>
            <a:ext cx="866400" cy="223200"/>
          </a:xfrm>
          <a:prstGeom prst="rect">
            <a:avLst/>
          </a:prstGeom>
          <a:gradFill>
            <a:gsLst>
              <a:gs pos="0">
                <a:srgbClr val="DCECD5"/>
              </a:gs>
              <a:gs pos="100000">
                <a:srgbClr val="92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Open Sans"/>
                <a:ea typeface="Open Sans"/>
                <a:cs typeface="Open Sans"/>
                <a:sym typeface="Open Sans"/>
              </a:rPr>
              <a:t>Index2</a:t>
            </a:r>
            <a:endParaRPr>
              <a:latin typeface="Open Sans"/>
              <a:ea typeface="Open Sans"/>
              <a:cs typeface="Open Sans"/>
              <a:sym typeface="Open Sans"/>
            </a:endParaRPr>
          </a:p>
        </p:txBody>
      </p:sp>
      <p:sp>
        <p:nvSpPr>
          <p:cNvPr id="590" name="Google Shape;590;p65"/>
          <p:cNvSpPr/>
          <p:nvPr/>
        </p:nvSpPr>
        <p:spPr>
          <a:xfrm>
            <a:off x="3884000" y="2663250"/>
            <a:ext cx="866400" cy="223200"/>
          </a:xfrm>
          <a:prstGeom prst="rect">
            <a:avLst/>
          </a:prstGeom>
          <a:gradFill>
            <a:gsLst>
              <a:gs pos="0">
                <a:srgbClr val="DCECD5"/>
              </a:gs>
              <a:gs pos="100000">
                <a:srgbClr val="92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Open Sans"/>
                <a:ea typeface="Open Sans"/>
                <a:cs typeface="Open Sans"/>
                <a:sym typeface="Open Sans"/>
              </a:rPr>
              <a:t>Index2</a:t>
            </a:r>
            <a:endParaRPr>
              <a:latin typeface="Open Sans"/>
              <a:ea typeface="Open Sans"/>
              <a:cs typeface="Open Sans"/>
              <a:sym typeface="Open Sans"/>
            </a:endParaRPr>
          </a:p>
        </p:txBody>
      </p:sp>
      <p:sp>
        <p:nvSpPr>
          <p:cNvPr id="591" name="Google Shape;591;p65"/>
          <p:cNvSpPr/>
          <p:nvPr/>
        </p:nvSpPr>
        <p:spPr>
          <a:xfrm>
            <a:off x="5355250" y="2663250"/>
            <a:ext cx="866400" cy="223200"/>
          </a:xfrm>
          <a:prstGeom prst="rect">
            <a:avLst/>
          </a:prstGeom>
          <a:gradFill>
            <a:gsLst>
              <a:gs pos="0">
                <a:srgbClr val="DCECD5"/>
              </a:gs>
              <a:gs pos="100000">
                <a:srgbClr val="92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Open Sans"/>
                <a:ea typeface="Open Sans"/>
                <a:cs typeface="Open Sans"/>
                <a:sym typeface="Open Sans"/>
              </a:rPr>
              <a:t>Index2</a:t>
            </a:r>
            <a:endParaRPr>
              <a:latin typeface="Open Sans"/>
              <a:ea typeface="Open Sans"/>
              <a:cs typeface="Open Sans"/>
              <a:sym typeface="Open Sans"/>
            </a:endParaRPr>
          </a:p>
        </p:txBody>
      </p:sp>
      <p:sp>
        <p:nvSpPr>
          <p:cNvPr id="592" name="Google Shape;592;p65"/>
          <p:cNvSpPr/>
          <p:nvPr/>
        </p:nvSpPr>
        <p:spPr>
          <a:xfrm>
            <a:off x="6732150" y="2886450"/>
            <a:ext cx="1055100" cy="223200"/>
          </a:xfrm>
          <a:prstGeom prst="roundRect">
            <a:avLst>
              <a:gd fmla="val 16667" name="adj"/>
            </a:avLst>
          </a:prstGeom>
          <a:gradFill>
            <a:gsLst>
              <a:gs pos="0">
                <a:srgbClr val="DCECD5"/>
              </a:gs>
              <a:gs pos="100000">
                <a:srgbClr val="92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SHARD</a:t>
            </a:r>
            <a:endParaRPr>
              <a:latin typeface="Open Sans"/>
              <a:ea typeface="Open Sans"/>
              <a:cs typeface="Open Sans"/>
              <a:sym typeface="Open Sans"/>
            </a:endParaRPr>
          </a:p>
        </p:txBody>
      </p:sp>
      <p:sp>
        <p:nvSpPr>
          <p:cNvPr id="593" name="Google Shape;593;p65"/>
          <p:cNvSpPr/>
          <p:nvPr/>
        </p:nvSpPr>
        <p:spPr>
          <a:xfrm>
            <a:off x="6826500" y="2663250"/>
            <a:ext cx="866400" cy="223200"/>
          </a:xfrm>
          <a:prstGeom prst="rect">
            <a:avLst/>
          </a:prstGeom>
          <a:gradFill>
            <a:gsLst>
              <a:gs pos="0">
                <a:srgbClr val="DCECD5"/>
              </a:gs>
              <a:gs pos="100000">
                <a:srgbClr val="92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Open Sans"/>
                <a:ea typeface="Open Sans"/>
                <a:cs typeface="Open Sans"/>
                <a:sym typeface="Open Sans"/>
              </a:rPr>
              <a:t>Index2</a:t>
            </a:r>
            <a:endParaRPr>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66"/>
          <p:cNvSpPr txBox="1"/>
          <p:nvPr>
            <p:ph type="title"/>
          </p:nvPr>
        </p:nvSpPr>
        <p:spPr>
          <a:xfrm>
            <a:off x="430449" y="426119"/>
            <a:ext cx="7773600" cy="685800"/>
          </a:xfrm>
          <a:prstGeom prst="rect">
            <a:avLst/>
          </a:prstGeom>
          <a:noFill/>
          <a:ln>
            <a:noFill/>
          </a:ln>
        </p:spPr>
        <p:txBody>
          <a:bodyPr anchorCtr="0" anchor="ctr" bIns="34275" lIns="68575" spcFirstLastPara="1" rIns="68575" wrap="square" tIns="34275">
            <a:normAutofit fontScale="90000"/>
          </a:bodyPr>
          <a:lstStyle/>
          <a:p>
            <a:pPr indent="0" lvl="0" marL="0" rtl="0" algn="l">
              <a:spcBef>
                <a:spcPts val="0"/>
              </a:spcBef>
              <a:spcAft>
                <a:spcPts val="0"/>
              </a:spcAft>
              <a:buClr>
                <a:srgbClr val="CFE7FF"/>
              </a:buClr>
              <a:buSzPct val="100000"/>
              <a:buFont typeface="Open Sans ExtraBold"/>
              <a:buNone/>
            </a:pPr>
            <a:r>
              <a:rPr lang="en"/>
              <a:t>Horizontally Scaling OpenSearch</a:t>
            </a:r>
            <a:endParaRPr/>
          </a:p>
        </p:txBody>
      </p:sp>
      <p:sp>
        <p:nvSpPr>
          <p:cNvPr id="599" name="Google Shape;599;p66"/>
          <p:cNvSpPr txBox="1"/>
          <p:nvPr>
            <p:ph idx="2" type="body"/>
          </p:nvPr>
        </p:nvSpPr>
        <p:spPr>
          <a:xfrm>
            <a:off x="430449" y="1111919"/>
            <a:ext cx="7773600" cy="4083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lt1"/>
              </a:buClr>
              <a:buSzPts val="2100"/>
              <a:buFont typeface="Arial"/>
              <a:buNone/>
            </a:pPr>
            <a:r>
              <a:rPr lang="en"/>
              <a:t>When is it </a:t>
            </a:r>
            <a:r>
              <a:rPr i="1" lang="en"/>
              <a:t>complicated</a:t>
            </a:r>
            <a:r>
              <a:rPr lang="en"/>
              <a:t>? </a:t>
            </a:r>
            <a:endParaRPr/>
          </a:p>
        </p:txBody>
      </p:sp>
      <p:sp>
        <p:nvSpPr>
          <p:cNvPr id="600" name="Google Shape;600;p66"/>
          <p:cNvSpPr/>
          <p:nvPr/>
        </p:nvSpPr>
        <p:spPr>
          <a:xfrm>
            <a:off x="705100" y="1902150"/>
            <a:ext cx="1339200" cy="1339200"/>
          </a:xfrm>
          <a:prstGeom prst="roundRect">
            <a:avLst>
              <a:gd fmla="val 16667"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01" name="Google Shape;601;p66"/>
          <p:cNvSpPr/>
          <p:nvPr/>
        </p:nvSpPr>
        <p:spPr>
          <a:xfrm>
            <a:off x="2176350" y="1902150"/>
            <a:ext cx="1339200" cy="1339200"/>
          </a:xfrm>
          <a:prstGeom prst="roundRect">
            <a:avLst>
              <a:gd fmla="val 16667"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02" name="Google Shape;602;p66"/>
          <p:cNvSpPr/>
          <p:nvPr/>
        </p:nvSpPr>
        <p:spPr>
          <a:xfrm>
            <a:off x="3647600" y="1902150"/>
            <a:ext cx="1339200" cy="1339200"/>
          </a:xfrm>
          <a:prstGeom prst="roundRect">
            <a:avLst>
              <a:gd fmla="val 16667"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03" name="Google Shape;603;p66"/>
          <p:cNvSpPr/>
          <p:nvPr/>
        </p:nvSpPr>
        <p:spPr>
          <a:xfrm>
            <a:off x="5118850" y="1850450"/>
            <a:ext cx="1339200" cy="1440600"/>
          </a:xfrm>
          <a:prstGeom prst="roundRect">
            <a:avLst>
              <a:gd fmla="val 16667" name="adj"/>
            </a:avLst>
          </a:prstGeom>
          <a:noFill/>
          <a:ln cap="flat" cmpd="sng" w="19050">
            <a:solidFill>
              <a:srgbClr val="E3547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04" name="Google Shape;604;p66"/>
          <p:cNvSpPr/>
          <p:nvPr/>
        </p:nvSpPr>
        <p:spPr>
          <a:xfrm>
            <a:off x="6590100" y="1902150"/>
            <a:ext cx="1339200" cy="1339200"/>
          </a:xfrm>
          <a:prstGeom prst="roundRect">
            <a:avLst>
              <a:gd fmla="val 16667" name="adj"/>
            </a:avLst>
          </a:prstGeom>
          <a:noFill/>
          <a:ln cap="flat" cmpd="sng" w="28575">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605" name="Google Shape;605;p66"/>
          <p:cNvSpPr/>
          <p:nvPr/>
        </p:nvSpPr>
        <p:spPr>
          <a:xfrm>
            <a:off x="847150" y="2348550"/>
            <a:ext cx="1055100" cy="223200"/>
          </a:xfrm>
          <a:prstGeom prst="roundRect">
            <a:avLst>
              <a:gd fmla="val 16667" name="adj"/>
            </a:avLst>
          </a:prstGeom>
          <a:gradFill>
            <a:gsLst>
              <a:gs pos="0">
                <a:srgbClr val="B9C1C6"/>
              </a:gs>
              <a:gs pos="100000">
                <a:srgbClr val="797F8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SHARD</a:t>
            </a:r>
            <a:endParaRPr>
              <a:latin typeface="Open Sans"/>
              <a:ea typeface="Open Sans"/>
              <a:cs typeface="Open Sans"/>
              <a:sym typeface="Open Sans"/>
            </a:endParaRPr>
          </a:p>
        </p:txBody>
      </p:sp>
      <p:sp>
        <p:nvSpPr>
          <p:cNvPr id="606" name="Google Shape;606;p66"/>
          <p:cNvSpPr/>
          <p:nvPr/>
        </p:nvSpPr>
        <p:spPr>
          <a:xfrm>
            <a:off x="2318400" y="2348550"/>
            <a:ext cx="1055100" cy="223200"/>
          </a:xfrm>
          <a:prstGeom prst="roundRect">
            <a:avLst>
              <a:gd fmla="val 16667" name="adj"/>
            </a:avLst>
          </a:prstGeom>
          <a:gradFill>
            <a:gsLst>
              <a:gs pos="0">
                <a:srgbClr val="B9C1C6"/>
              </a:gs>
              <a:gs pos="100000">
                <a:srgbClr val="797F8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SHARD</a:t>
            </a:r>
            <a:endParaRPr>
              <a:latin typeface="Open Sans"/>
              <a:ea typeface="Open Sans"/>
              <a:cs typeface="Open Sans"/>
              <a:sym typeface="Open Sans"/>
            </a:endParaRPr>
          </a:p>
        </p:txBody>
      </p:sp>
      <p:sp>
        <p:nvSpPr>
          <p:cNvPr id="607" name="Google Shape;607;p66"/>
          <p:cNvSpPr/>
          <p:nvPr/>
        </p:nvSpPr>
        <p:spPr>
          <a:xfrm>
            <a:off x="3789650" y="2348550"/>
            <a:ext cx="1055100" cy="223200"/>
          </a:xfrm>
          <a:prstGeom prst="roundRect">
            <a:avLst>
              <a:gd fmla="val 16667" name="adj"/>
            </a:avLst>
          </a:prstGeom>
          <a:gradFill>
            <a:gsLst>
              <a:gs pos="0">
                <a:srgbClr val="B9C1C6"/>
              </a:gs>
              <a:gs pos="100000">
                <a:srgbClr val="797F8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SHARD</a:t>
            </a:r>
            <a:endParaRPr>
              <a:latin typeface="Open Sans"/>
              <a:ea typeface="Open Sans"/>
              <a:cs typeface="Open Sans"/>
              <a:sym typeface="Open Sans"/>
            </a:endParaRPr>
          </a:p>
        </p:txBody>
      </p:sp>
      <p:sp>
        <p:nvSpPr>
          <p:cNvPr id="608" name="Google Shape;608;p66"/>
          <p:cNvSpPr/>
          <p:nvPr/>
        </p:nvSpPr>
        <p:spPr>
          <a:xfrm>
            <a:off x="5260900" y="2125350"/>
            <a:ext cx="1055100" cy="223200"/>
          </a:xfrm>
          <a:prstGeom prst="roundRect">
            <a:avLst>
              <a:gd fmla="val 16667" name="adj"/>
            </a:avLst>
          </a:prstGeom>
          <a:gradFill>
            <a:gsLst>
              <a:gs pos="0">
                <a:srgbClr val="B9C1C6"/>
              </a:gs>
              <a:gs pos="100000">
                <a:srgbClr val="797F8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SHARD</a:t>
            </a:r>
            <a:endParaRPr>
              <a:latin typeface="Open Sans"/>
              <a:ea typeface="Open Sans"/>
              <a:cs typeface="Open Sans"/>
              <a:sym typeface="Open Sans"/>
            </a:endParaRPr>
          </a:p>
        </p:txBody>
      </p:sp>
      <p:sp>
        <p:nvSpPr>
          <p:cNvPr id="609" name="Google Shape;609;p66"/>
          <p:cNvSpPr/>
          <p:nvPr/>
        </p:nvSpPr>
        <p:spPr>
          <a:xfrm>
            <a:off x="941500" y="2125350"/>
            <a:ext cx="866400" cy="223200"/>
          </a:xfrm>
          <a:prstGeom prst="rect">
            <a:avLst/>
          </a:prstGeom>
          <a:gradFill>
            <a:gsLst>
              <a:gs pos="0">
                <a:srgbClr val="B9C1C6"/>
              </a:gs>
              <a:gs pos="100000">
                <a:srgbClr val="797F8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Open Sans"/>
                <a:ea typeface="Open Sans"/>
                <a:cs typeface="Open Sans"/>
                <a:sym typeface="Open Sans"/>
              </a:rPr>
              <a:t>Index1</a:t>
            </a:r>
            <a:endParaRPr>
              <a:latin typeface="Open Sans"/>
              <a:ea typeface="Open Sans"/>
              <a:cs typeface="Open Sans"/>
              <a:sym typeface="Open Sans"/>
            </a:endParaRPr>
          </a:p>
        </p:txBody>
      </p:sp>
      <p:sp>
        <p:nvSpPr>
          <p:cNvPr id="610" name="Google Shape;610;p66"/>
          <p:cNvSpPr/>
          <p:nvPr/>
        </p:nvSpPr>
        <p:spPr>
          <a:xfrm>
            <a:off x="2412750" y="2125350"/>
            <a:ext cx="866400" cy="223200"/>
          </a:xfrm>
          <a:prstGeom prst="rect">
            <a:avLst/>
          </a:prstGeom>
          <a:gradFill>
            <a:gsLst>
              <a:gs pos="0">
                <a:srgbClr val="B9C1C6"/>
              </a:gs>
              <a:gs pos="100000">
                <a:srgbClr val="797F8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Open Sans"/>
                <a:ea typeface="Open Sans"/>
                <a:cs typeface="Open Sans"/>
                <a:sym typeface="Open Sans"/>
              </a:rPr>
              <a:t>Index1</a:t>
            </a:r>
            <a:endParaRPr>
              <a:latin typeface="Open Sans"/>
              <a:ea typeface="Open Sans"/>
              <a:cs typeface="Open Sans"/>
              <a:sym typeface="Open Sans"/>
            </a:endParaRPr>
          </a:p>
        </p:txBody>
      </p:sp>
      <p:sp>
        <p:nvSpPr>
          <p:cNvPr id="611" name="Google Shape;611;p66"/>
          <p:cNvSpPr/>
          <p:nvPr/>
        </p:nvSpPr>
        <p:spPr>
          <a:xfrm>
            <a:off x="3884000" y="2125350"/>
            <a:ext cx="866400" cy="223200"/>
          </a:xfrm>
          <a:prstGeom prst="rect">
            <a:avLst/>
          </a:prstGeom>
          <a:gradFill>
            <a:gsLst>
              <a:gs pos="0">
                <a:srgbClr val="B9C1C6"/>
              </a:gs>
              <a:gs pos="100000">
                <a:srgbClr val="797F8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Open Sans"/>
                <a:ea typeface="Open Sans"/>
                <a:cs typeface="Open Sans"/>
                <a:sym typeface="Open Sans"/>
              </a:rPr>
              <a:t>Index1</a:t>
            </a:r>
            <a:endParaRPr>
              <a:latin typeface="Open Sans"/>
              <a:ea typeface="Open Sans"/>
              <a:cs typeface="Open Sans"/>
              <a:sym typeface="Open Sans"/>
            </a:endParaRPr>
          </a:p>
        </p:txBody>
      </p:sp>
      <p:sp>
        <p:nvSpPr>
          <p:cNvPr id="612" name="Google Shape;612;p66"/>
          <p:cNvSpPr/>
          <p:nvPr/>
        </p:nvSpPr>
        <p:spPr>
          <a:xfrm>
            <a:off x="5355250" y="1902150"/>
            <a:ext cx="866400" cy="223200"/>
          </a:xfrm>
          <a:prstGeom prst="rect">
            <a:avLst/>
          </a:prstGeom>
          <a:gradFill>
            <a:gsLst>
              <a:gs pos="0">
                <a:srgbClr val="B9C1C6"/>
              </a:gs>
              <a:gs pos="100000">
                <a:srgbClr val="797F8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Open Sans"/>
                <a:ea typeface="Open Sans"/>
                <a:cs typeface="Open Sans"/>
                <a:sym typeface="Open Sans"/>
              </a:rPr>
              <a:t>Index1</a:t>
            </a:r>
            <a:endParaRPr>
              <a:latin typeface="Open Sans"/>
              <a:ea typeface="Open Sans"/>
              <a:cs typeface="Open Sans"/>
              <a:sym typeface="Open Sans"/>
            </a:endParaRPr>
          </a:p>
        </p:txBody>
      </p:sp>
      <p:sp>
        <p:nvSpPr>
          <p:cNvPr id="613" name="Google Shape;613;p66"/>
          <p:cNvSpPr/>
          <p:nvPr/>
        </p:nvSpPr>
        <p:spPr>
          <a:xfrm>
            <a:off x="847150" y="2886450"/>
            <a:ext cx="1055100" cy="223200"/>
          </a:xfrm>
          <a:prstGeom prst="roundRect">
            <a:avLst>
              <a:gd fmla="val 16667" name="adj"/>
            </a:avLst>
          </a:prstGeom>
          <a:gradFill>
            <a:gsLst>
              <a:gs pos="0">
                <a:srgbClr val="DCECD5"/>
              </a:gs>
              <a:gs pos="100000">
                <a:srgbClr val="92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SHARD</a:t>
            </a:r>
            <a:endParaRPr>
              <a:latin typeface="Open Sans"/>
              <a:ea typeface="Open Sans"/>
              <a:cs typeface="Open Sans"/>
              <a:sym typeface="Open Sans"/>
            </a:endParaRPr>
          </a:p>
        </p:txBody>
      </p:sp>
      <p:sp>
        <p:nvSpPr>
          <p:cNvPr id="614" name="Google Shape;614;p66"/>
          <p:cNvSpPr/>
          <p:nvPr/>
        </p:nvSpPr>
        <p:spPr>
          <a:xfrm>
            <a:off x="2318400" y="2886450"/>
            <a:ext cx="1055100" cy="223200"/>
          </a:xfrm>
          <a:prstGeom prst="roundRect">
            <a:avLst>
              <a:gd fmla="val 16667" name="adj"/>
            </a:avLst>
          </a:prstGeom>
          <a:gradFill>
            <a:gsLst>
              <a:gs pos="0">
                <a:srgbClr val="DCECD5"/>
              </a:gs>
              <a:gs pos="100000">
                <a:srgbClr val="92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SHARD</a:t>
            </a:r>
            <a:endParaRPr>
              <a:latin typeface="Open Sans"/>
              <a:ea typeface="Open Sans"/>
              <a:cs typeface="Open Sans"/>
              <a:sym typeface="Open Sans"/>
            </a:endParaRPr>
          </a:p>
        </p:txBody>
      </p:sp>
      <p:sp>
        <p:nvSpPr>
          <p:cNvPr id="615" name="Google Shape;615;p66"/>
          <p:cNvSpPr/>
          <p:nvPr/>
        </p:nvSpPr>
        <p:spPr>
          <a:xfrm>
            <a:off x="3789650" y="2886450"/>
            <a:ext cx="1055100" cy="223200"/>
          </a:xfrm>
          <a:prstGeom prst="roundRect">
            <a:avLst>
              <a:gd fmla="val 16667" name="adj"/>
            </a:avLst>
          </a:prstGeom>
          <a:gradFill>
            <a:gsLst>
              <a:gs pos="0">
                <a:srgbClr val="DCECD5"/>
              </a:gs>
              <a:gs pos="100000">
                <a:srgbClr val="92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SHARD</a:t>
            </a:r>
            <a:endParaRPr>
              <a:latin typeface="Open Sans"/>
              <a:ea typeface="Open Sans"/>
              <a:cs typeface="Open Sans"/>
              <a:sym typeface="Open Sans"/>
            </a:endParaRPr>
          </a:p>
        </p:txBody>
      </p:sp>
      <p:sp>
        <p:nvSpPr>
          <p:cNvPr id="616" name="Google Shape;616;p66"/>
          <p:cNvSpPr/>
          <p:nvPr/>
        </p:nvSpPr>
        <p:spPr>
          <a:xfrm>
            <a:off x="5260900" y="2571750"/>
            <a:ext cx="1055100" cy="223200"/>
          </a:xfrm>
          <a:prstGeom prst="roundRect">
            <a:avLst>
              <a:gd fmla="val 16667" name="adj"/>
            </a:avLst>
          </a:prstGeom>
          <a:gradFill>
            <a:gsLst>
              <a:gs pos="0">
                <a:srgbClr val="DCECD5"/>
              </a:gs>
              <a:gs pos="100000">
                <a:srgbClr val="92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SHARD</a:t>
            </a:r>
            <a:endParaRPr>
              <a:latin typeface="Open Sans"/>
              <a:ea typeface="Open Sans"/>
              <a:cs typeface="Open Sans"/>
              <a:sym typeface="Open Sans"/>
            </a:endParaRPr>
          </a:p>
        </p:txBody>
      </p:sp>
      <p:sp>
        <p:nvSpPr>
          <p:cNvPr id="617" name="Google Shape;617;p66"/>
          <p:cNvSpPr/>
          <p:nvPr/>
        </p:nvSpPr>
        <p:spPr>
          <a:xfrm>
            <a:off x="941500" y="2663250"/>
            <a:ext cx="866400" cy="223200"/>
          </a:xfrm>
          <a:prstGeom prst="rect">
            <a:avLst/>
          </a:prstGeom>
          <a:gradFill>
            <a:gsLst>
              <a:gs pos="0">
                <a:srgbClr val="DCECD5"/>
              </a:gs>
              <a:gs pos="100000">
                <a:srgbClr val="92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Open Sans"/>
                <a:ea typeface="Open Sans"/>
                <a:cs typeface="Open Sans"/>
                <a:sym typeface="Open Sans"/>
              </a:rPr>
              <a:t>Index2</a:t>
            </a:r>
            <a:endParaRPr>
              <a:latin typeface="Open Sans"/>
              <a:ea typeface="Open Sans"/>
              <a:cs typeface="Open Sans"/>
              <a:sym typeface="Open Sans"/>
            </a:endParaRPr>
          </a:p>
        </p:txBody>
      </p:sp>
      <p:sp>
        <p:nvSpPr>
          <p:cNvPr id="618" name="Google Shape;618;p66"/>
          <p:cNvSpPr/>
          <p:nvPr/>
        </p:nvSpPr>
        <p:spPr>
          <a:xfrm>
            <a:off x="2412750" y="2663250"/>
            <a:ext cx="866400" cy="223200"/>
          </a:xfrm>
          <a:prstGeom prst="rect">
            <a:avLst/>
          </a:prstGeom>
          <a:gradFill>
            <a:gsLst>
              <a:gs pos="0">
                <a:srgbClr val="DCECD5"/>
              </a:gs>
              <a:gs pos="100000">
                <a:srgbClr val="92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Open Sans"/>
                <a:ea typeface="Open Sans"/>
                <a:cs typeface="Open Sans"/>
                <a:sym typeface="Open Sans"/>
              </a:rPr>
              <a:t>Index2</a:t>
            </a:r>
            <a:endParaRPr>
              <a:latin typeface="Open Sans"/>
              <a:ea typeface="Open Sans"/>
              <a:cs typeface="Open Sans"/>
              <a:sym typeface="Open Sans"/>
            </a:endParaRPr>
          </a:p>
        </p:txBody>
      </p:sp>
      <p:sp>
        <p:nvSpPr>
          <p:cNvPr id="619" name="Google Shape;619;p66"/>
          <p:cNvSpPr/>
          <p:nvPr/>
        </p:nvSpPr>
        <p:spPr>
          <a:xfrm>
            <a:off x="3884000" y="2663250"/>
            <a:ext cx="866400" cy="223200"/>
          </a:xfrm>
          <a:prstGeom prst="rect">
            <a:avLst/>
          </a:prstGeom>
          <a:gradFill>
            <a:gsLst>
              <a:gs pos="0">
                <a:srgbClr val="DCECD5"/>
              </a:gs>
              <a:gs pos="100000">
                <a:srgbClr val="92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Open Sans"/>
                <a:ea typeface="Open Sans"/>
                <a:cs typeface="Open Sans"/>
                <a:sym typeface="Open Sans"/>
              </a:rPr>
              <a:t>Index2</a:t>
            </a:r>
            <a:endParaRPr>
              <a:latin typeface="Open Sans"/>
              <a:ea typeface="Open Sans"/>
              <a:cs typeface="Open Sans"/>
              <a:sym typeface="Open Sans"/>
            </a:endParaRPr>
          </a:p>
        </p:txBody>
      </p:sp>
      <p:sp>
        <p:nvSpPr>
          <p:cNvPr id="620" name="Google Shape;620;p66"/>
          <p:cNvSpPr/>
          <p:nvPr/>
        </p:nvSpPr>
        <p:spPr>
          <a:xfrm>
            <a:off x="5355250" y="2348550"/>
            <a:ext cx="866400" cy="223200"/>
          </a:xfrm>
          <a:prstGeom prst="rect">
            <a:avLst/>
          </a:prstGeom>
          <a:gradFill>
            <a:gsLst>
              <a:gs pos="0">
                <a:srgbClr val="DCECD5"/>
              </a:gs>
              <a:gs pos="100000">
                <a:srgbClr val="92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Open Sans"/>
                <a:ea typeface="Open Sans"/>
                <a:cs typeface="Open Sans"/>
                <a:sym typeface="Open Sans"/>
              </a:rPr>
              <a:t>Index2</a:t>
            </a:r>
            <a:endParaRPr>
              <a:latin typeface="Open Sans"/>
              <a:ea typeface="Open Sans"/>
              <a:cs typeface="Open Sans"/>
              <a:sym typeface="Open Sans"/>
            </a:endParaRPr>
          </a:p>
        </p:txBody>
      </p:sp>
      <p:sp>
        <p:nvSpPr>
          <p:cNvPr id="621" name="Google Shape;621;p66"/>
          <p:cNvSpPr/>
          <p:nvPr/>
        </p:nvSpPr>
        <p:spPr>
          <a:xfrm>
            <a:off x="5260900" y="3018150"/>
            <a:ext cx="1055100" cy="223200"/>
          </a:xfrm>
          <a:prstGeom prst="roundRect">
            <a:avLst>
              <a:gd fmla="val 16667" name="adj"/>
            </a:avLst>
          </a:prstGeom>
          <a:gradFill>
            <a:gsLst>
              <a:gs pos="0">
                <a:srgbClr val="DCECD5"/>
              </a:gs>
              <a:gs pos="100000">
                <a:srgbClr val="92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SHARD</a:t>
            </a:r>
            <a:endParaRPr>
              <a:latin typeface="Open Sans"/>
              <a:ea typeface="Open Sans"/>
              <a:cs typeface="Open Sans"/>
              <a:sym typeface="Open Sans"/>
            </a:endParaRPr>
          </a:p>
        </p:txBody>
      </p:sp>
      <p:sp>
        <p:nvSpPr>
          <p:cNvPr id="622" name="Google Shape;622;p66"/>
          <p:cNvSpPr/>
          <p:nvPr/>
        </p:nvSpPr>
        <p:spPr>
          <a:xfrm>
            <a:off x="5355250" y="2794950"/>
            <a:ext cx="866400" cy="223200"/>
          </a:xfrm>
          <a:prstGeom prst="rect">
            <a:avLst/>
          </a:prstGeom>
          <a:gradFill>
            <a:gsLst>
              <a:gs pos="0">
                <a:srgbClr val="DCECD5"/>
              </a:gs>
              <a:gs pos="100000">
                <a:srgbClr val="92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Open Sans"/>
                <a:ea typeface="Open Sans"/>
                <a:cs typeface="Open Sans"/>
                <a:sym typeface="Open Sans"/>
              </a:rPr>
              <a:t>Index2</a:t>
            </a:r>
            <a:endParaRPr>
              <a:latin typeface="Open Sans"/>
              <a:ea typeface="Open Sans"/>
              <a:cs typeface="Open Sans"/>
              <a:sym typeface="Open Sans"/>
            </a:endParaRPr>
          </a:p>
        </p:txBody>
      </p:sp>
      <p:sp>
        <p:nvSpPr>
          <p:cNvPr id="623" name="Google Shape;623;p66"/>
          <p:cNvSpPr/>
          <p:nvPr/>
        </p:nvSpPr>
        <p:spPr>
          <a:xfrm rot="6134468">
            <a:off x="5211292" y="1617652"/>
            <a:ext cx="297110" cy="135349"/>
          </a:xfrm>
          <a:custGeom>
            <a:rect b="b" l="l" r="r" t="t"/>
            <a:pathLst>
              <a:path extrusionOk="0" h="7351" w="26835">
                <a:moveTo>
                  <a:pt x="0" y="7352"/>
                </a:moveTo>
                <a:cubicBezTo>
                  <a:pt x="1423" y="6132"/>
                  <a:pt x="5624" y="170"/>
                  <a:pt x="8538" y="34"/>
                </a:cubicBezTo>
                <a:cubicBezTo>
                  <a:pt x="11452" y="-101"/>
                  <a:pt x="14435" y="6539"/>
                  <a:pt x="17484" y="6539"/>
                </a:cubicBezTo>
                <a:cubicBezTo>
                  <a:pt x="20534" y="6539"/>
                  <a:pt x="25277" y="1118"/>
                  <a:pt x="26835" y="34"/>
                </a:cubicBezTo>
              </a:path>
            </a:pathLst>
          </a:custGeom>
          <a:noFill/>
          <a:ln cap="flat" cmpd="sng" w="9525">
            <a:solidFill>
              <a:srgbClr val="F3B3B3"/>
            </a:solidFill>
            <a:prstDash val="solid"/>
            <a:round/>
            <a:headEnd len="med" w="med" type="none"/>
            <a:tailEnd len="med" w="med" type="none"/>
          </a:ln>
          <a:effectLst>
            <a:outerShdw blurRad="57150" rotWithShape="0" algn="bl" dir="5400000" dist="19050">
              <a:srgbClr val="D9E1E2">
                <a:alpha val="50000"/>
              </a:srgbClr>
            </a:outerShdw>
          </a:effectLst>
        </p:spPr>
      </p:sp>
      <p:sp>
        <p:nvSpPr>
          <p:cNvPr id="624" name="Google Shape;624;p66"/>
          <p:cNvSpPr/>
          <p:nvPr/>
        </p:nvSpPr>
        <p:spPr>
          <a:xfrm rot="6134468">
            <a:off x="5324080" y="1617652"/>
            <a:ext cx="297110" cy="135349"/>
          </a:xfrm>
          <a:custGeom>
            <a:rect b="b" l="l" r="r" t="t"/>
            <a:pathLst>
              <a:path extrusionOk="0" h="7351" w="26835">
                <a:moveTo>
                  <a:pt x="0" y="7352"/>
                </a:moveTo>
                <a:cubicBezTo>
                  <a:pt x="1423" y="6132"/>
                  <a:pt x="5624" y="170"/>
                  <a:pt x="8538" y="34"/>
                </a:cubicBezTo>
                <a:cubicBezTo>
                  <a:pt x="11452" y="-101"/>
                  <a:pt x="14435" y="6539"/>
                  <a:pt x="17484" y="6539"/>
                </a:cubicBezTo>
                <a:cubicBezTo>
                  <a:pt x="20534" y="6539"/>
                  <a:pt x="25277" y="1118"/>
                  <a:pt x="26835" y="34"/>
                </a:cubicBezTo>
              </a:path>
            </a:pathLst>
          </a:custGeom>
          <a:noFill/>
          <a:ln cap="flat" cmpd="sng" w="9525">
            <a:solidFill>
              <a:srgbClr val="F3B3B3"/>
            </a:solidFill>
            <a:prstDash val="solid"/>
            <a:round/>
            <a:headEnd len="med" w="med" type="none"/>
            <a:tailEnd len="med" w="med" type="none"/>
          </a:ln>
          <a:effectLst>
            <a:outerShdw blurRad="57150" rotWithShape="0" algn="bl" dir="5400000" dist="19050">
              <a:srgbClr val="D9E1E2">
                <a:alpha val="50000"/>
              </a:srgbClr>
            </a:outerShdw>
          </a:effectLst>
        </p:spPr>
      </p:sp>
      <p:sp>
        <p:nvSpPr>
          <p:cNvPr id="625" name="Google Shape;625;p66"/>
          <p:cNvSpPr/>
          <p:nvPr/>
        </p:nvSpPr>
        <p:spPr>
          <a:xfrm rot="6134468">
            <a:off x="5534610" y="1617652"/>
            <a:ext cx="297110" cy="135349"/>
          </a:xfrm>
          <a:custGeom>
            <a:rect b="b" l="l" r="r" t="t"/>
            <a:pathLst>
              <a:path extrusionOk="0" h="7351" w="26835">
                <a:moveTo>
                  <a:pt x="0" y="7352"/>
                </a:moveTo>
                <a:cubicBezTo>
                  <a:pt x="1423" y="6132"/>
                  <a:pt x="5624" y="170"/>
                  <a:pt x="8538" y="34"/>
                </a:cubicBezTo>
                <a:cubicBezTo>
                  <a:pt x="11452" y="-101"/>
                  <a:pt x="14435" y="6539"/>
                  <a:pt x="17484" y="6539"/>
                </a:cubicBezTo>
                <a:cubicBezTo>
                  <a:pt x="20534" y="6539"/>
                  <a:pt x="25277" y="1118"/>
                  <a:pt x="26835" y="34"/>
                </a:cubicBezTo>
              </a:path>
            </a:pathLst>
          </a:custGeom>
          <a:noFill/>
          <a:ln cap="flat" cmpd="sng" w="9525">
            <a:solidFill>
              <a:srgbClr val="F3B3B3"/>
            </a:solidFill>
            <a:prstDash val="solid"/>
            <a:round/>
            <a:headEnd len="med" w="med" type="none"/>
            <a:tailEnd len="med" w="med" type="none"/>
          </a:ln>
          <a:effectLst>
            <a:outerShdw blurRad="57150" rotWithShape="0" algn="bl" dir="5400000" dist="19050">
              <a:srgbClr val="D9E1E2">
                <a:alpha val="50000"/>
              </a:srgbClr>
            </a:outerShdw>
          </a:effectLst>
        </p:spPr>
      </p:sp>
      <p:sp>
        <p:nvSpPr>
          <p:cNvPr id="626" name="Google Shape;626;p66"/>
          <p:cNvSpPr/>
          <p:nvPr/>
        </p:nvSpPr>
        <p:spPr>
          <a:xfrm rot="6134468">
            <a:off x="5745146" y="1617652"/>
            <a:ext cx="297110" cy="135349"/>
          </a:xfrm>
          <a:custGeom>
            <a:rect b="b" l="l" r="r" t="t"/>
            <a:pathLst>
              <a:path extrusionOk="0" h="7351" w="26835">
                <a:moveTo>
                  <a:pt x="0" y="7352"/>
                </a:moveTo>
                <a:cubicBezTo>
                  <a:pt x="1423" y="6132"/>
                  <a:pt x="5624" y="170"/>
                  <a:pt x="8538" y="34"/>
                </a:cubicBezTo>
                <a:cubicBezTo>
                  <a:pt x="11452" y="-101"/>
                  <a:pt x="14435" y="6539"/>
                  <a:pt x="17484" y="6539"/>
                </a:cubicBezTo>
                <a:cubicBezTo>
                  <a:pt x="20534" y="6539"/>
                  <a:pt x="25277" y="1118"/>
                  <a:pt x="26835" y="34"/>
                </a:cubicBezTo>
              </a:path>
            </a:pathLst>
          </a:custGeom>
          <a:noFill/>
          <a:ln cap="flat" cmpd="sng" w="9525">
            <a:solidFill>
              <a:srgbClr val="F3B3B3"/>
            </a:solidFill>
            <a:prstDash val="solid"/>
            <a:round/>
            <a:headEnd len="med" w="med" type="none"/>
            <a:tailEnd len="med" w="med" type="none"/>
          </a:ln>
          <a:effectLst>
            <a:outerShdw blurRad="57150" rotWithShape="0" algn="bl" dir="5400000" dist="19050">
              <a:srgbClr val="D9E1E2">
                <a:alpha val="50000"/>
              </a:srgbClr>
            </a:outerShdw>
          </a:effectLst>
        </p:spPr>
      </p:sp>
      <p:sp>
        <p:nvSpPr>
          <p:cNvPr id="627" name="Google Shape;627;p66"/>
          <p:cNvSpPr/>
          <p:nvPr/>
        </p:nvSpPr>
        <p:spPr>
          <a:xfrm rot="6134468">
            <a:off x="5857935" y="1617652"/>
            <a:ext cx="297110" cy="135349"/>
          </a:xfrm>
          <a:custGeom>
            <a:rect b="b" l="l" r="r" t="t"/>
            <a:pathLst>
              <a:path extrusionOk="0" h="7351" w="26835">
                <a:moveTo>
                  <a:pt x="0" y="7352"/>
                </a:moveTo>
                <a:cubicBezTo>
                  <a:pt x="1423" y="6132"/>
                  <a:pt x="5624" y="170"/>
                  <a:pt x="8538" y="34"/>
                </a:cubicBezTo>
                <a:cubicBezTo>
                  <a:pt x="11452" y="-101"/>
                  <a:pt x="14435" y="6539"/>
                  <a:pt x="17484" y="6539"/>
                </a:cubicBezTo>
                <a:cubicBezTo>
                  <a:pt x="20534" y="6539"/>
                  <a:pt x="25277" y="1118"/>
                  <a:pt x="26835" y="34"/>
                </a:cubicBezTo>
              </a:path>
            </a:pathLst>
          </a:custGeom>
          <a:noFill/>
          <a:ln cap="flat" cmpd="sng" w="9525">
            <a:solidFill>
              <a:srgbClr val="F3B3B3"/>
            </a:solidFill>
            <a:prstDash val="solid"/>
            <a:round/>
            <a:headEnd len="med" w="med" type="none"/>
            <a:tailEnd len="med" w="med" type="none"/>
          </a:ln>
          <a:effectLst>
            <a:outerShdw blurRad="57150" rotWithShape="0" algn="bl" dir="5400000" dist="19050">
              <a:srgbClr val="D9E1E2">
                <a:alpha val="50000"/>
              </a:srgbClr>
            </a:outerShdw>
          </a:effectLst>
        </p:spPr>
      </p:sp>
      <p:sp>
        <p:nvSpPr>
          <p:cNvPr id="628" name="Google Shape;628;p66"/>
          <p:cNvSpPr/>
          <p:nvPr/>
        </p:nvSpPr>
        <p:spPr>
          <a:xfrm rot="6134468">
            <a:off x="6068465" y="1617652"/>
            <a:ext cx="297110" cy="135349"/>
          </a:xfrm>
          <a:custGeom>
            <a:rect b="b" l="l" r="r" t="t"/>
            <a:pathLst>
              <a:path extrusionOk="0" h="7351" w="26835">
                <a:moveTo>
                  <a:pt x="0" y="7352"/>
                </a:moveTo>
                <a:cubicBezTo>
                  <a:pt x="1423" y="6132"/>
                  <a:pt x="5624" y="170"/>
                  <a:pt x="8538" y="34"/>
                </a:cubicBezTo>
                <a:cubicBezTo>
                  <a:pt x="11452" y="-101"/>
                  <a:pt x="14435" y="6539"/>
                  <a:pt x="17484" y="6539"/>
                </a:cubicBezTo>
                <a:cubicBezTo>
                  <a:pt x="20534" y="6539"/>
                  <a:pt x="25277" y="1118"/>
                  <a:pt x="26835" y="34"/>
                </a:cubicBezTo>
              </a:path>
            </a:pathLst>
          </a:custGeom>
          <a:noFill/>
          <a:ln cap="flat" cmpd="sng" w="9525">
            <a:solidFill>
              <a:srgbClr val="F3B3B3"/>
            </a:solidFill>
            <a:prstDash val="solid"/>
            <a:round/>
            <a:headEnd len="med" w="med" type="none"/>
            <a:tailEnd len="med" w="med" type="none"/>
          </a:ln>
          <a:effectLst>
            <a:outerShdw blurRad="57150" rotWithShape="0" algn="bl" dir="5400000" dist="19050">
              <a:srgbClr val="D9E1E2">
                <a:alpha val="50000"/>
              </a:srgbClr>
            </a:outerShdw>
          </a:effectLst>
        </p:spPr>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67"/>
          <p:cNvSpPr txBox="1"/>
          <p:nvPr>
            <p:ph type="title"/>
          </p:nvPr>
        </p:nvSpPr>
        <p:spPr>
          <a:xfrm>
            <a:off x="430449" y="426119"/>
            <a:ext cx="7773600" cy="685800"/>
          </a:xfrm>
          <a:prstGeom prst="rect">
            <a:avLst/>
          </a:prstGeom>
          <a:noFill/>
          <a:ln>
            <a:noFill/>
          </a:ln>
        </p:spPr>
        <p:txBody>
          <a:bodyPr anchorCtr="0" anchor="ctr" bIns="34275" lIns="68575" spcFirstLastPara="1" rIns="68575" wrap="square" tIns="34275">
            <a:normAutofit fontScale="90000"/>
          </a:bodyPr>
          <a:lstStyle/>
          <a:p>
            <a:pPr indent="0" lvl="0" marL="0" rtl="0" algn="l">
              <a:spcBef>
                <a:spcPts val="0"/>
              </a:spcBef>
              <a:spcAft>
                <a:spcPts val="0"/>
              </a:spcAft>
              <a:buClr>
                <a:srgbClr val="CFE7FF"/>
              </a:buClr>
              <a:buSzPct val="100000"/>
              <a:buFont typeface="Open Sans ExtraBold"/>
              <a:buNone/>
            </a:pPr>
            <a:r>
              <a:rPr lang="en"/>
              <a:t>Horizontally Scaling OpenSearch</a:t>
            </a:r>
            <a:endParaRPr/>
          </a:p>
        </p:txBody>
      </p:sp>
      <p:sp>
        <p:nvSpPr>
          <p:cNvPr id="634" name="Google Shape;634;p67"/>
          <p:cNvSpPr txBox="1"/>
          <p:nvPr>
            <p:ph idx="2" type="body"/>
          </p:nvPr>
        </p:nvSpPr>
        <p:spPr>
          <a:xfrm>
            <a:off x="430449" y="1111919"/>
            <a:ext cx="7773600" cy="4083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lt1"/>
              </a:buClr>
              <a:buSzPts val="2100"/>
              <a:buFont typeface="Arial"/>
              <a:buNone/>
            </a:pPr>
            <a:r>
              <a:rPr lang="en"/>
              <a:t>When is it </a:t>
            </a:r>
            <a:r>
              <a:rPr i="1" lang="en"/>
              <a:t>complicated</a:t>
            </a:r>
            <a:r>
              <a:rPr lang="en"/>
              <a:t>? </a:t>
            </a:r>
            <a:endParaRPr/>
          </a:p>
        </p:txBody>
      </p:sp>
      <p:sp>
        <p:nvSpPr>
          <p:cNvPr id="635" name="Google Shape;635;p67"/>
          <p:cNvSpPr/>
          <p:nvPr/>
        </p:nvSpPr>
        <p:spPr>
          <a:xfrm>
            <a:off x="705100" y="1902150"/>
            <a:ext cx="1339200" cy="1339200"/>
          </a:xfrm>
          <a:prstGeom prst="roundRect">
            <a:avLst>
              <a:gd fmla="val 16667"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36" name="Google Shape;636;p67"/>
          <p:cNvSpPr/>
          <p:nvPr/>
        </p:nvSpPr>
        <p:spPr>
          <a:xfrm>
            <a:off x="2176350" y="1902150"/>
            <a:ext cx="1339200" cy="1339200"/>
          </a:xfrm>
          <a:prstGeom prst="roundRect">
            <a:avLst>
              <a:gd fmla="val 16667"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37" name="Google Shape;637;p67"/>
          <p:cNvSpPr/>
          <p:nvPr/>
        </p:nvSpPr>
        <p:spPr>
          <a:xfrm>
            <a:off x="3647600" y="1902150"/>
            <a:ext cx="1339200" cy="1339200"/>
          </a:xfrm>
          <a:prstGeom prst="roundRect">
            <a:avLst>
              <a:gd fmla="val 16667"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638" name="Google Shape;638;p67"/>
          <p:cNvSpPr/>
          <p:nvPr/>
        </p:nvSpPr>
        <p:spPr>
          <a:xfrm>
            <a:off x="5118850" y="1902150"/>
            <a:ext cx="1339200" cy="1339200"/>
          </a:xfrm>
          <a:prstGeom prst="roundRect">
            <a:avLst>
              <a:gd fmla="val 16667" name="adj"/>
            </a:avLst>
          </a:prstGeom>
          <a:no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639" name="Google Shape;639;p67"/>
          <p:cNvSpPr/>
          <p:nvPr/>
        </p:nvSpPr>
        <p:spPr>
          <a:xfrm>
            <a:off x="847150" y="2216323"/>
            <a:ext cx="1055100" cy="157200"/>
          </a:xfrm>
          <a:prstGeom prst="roundRect">
            <a:avLst>
              <a:gd fmla="val 16667" name="adj"/>
            </a:avLst>
          </a:prstGeom>
          <a:gradFill>
            <a:gsLst>
              <a:gs pos="0">
                <a:srgbClr val="BFBFBF"/>
              </a:gs>
              <a:gs pos="100000">
                <a:srgbClr val="73737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SHARD</a:t>
            </a:r>
            <a:endParaRPr sz="900">
              <a:latin typeface="Open Sans"/>
              <a:ea typeface="Open Sans"/>
              <a:cs typeface="Open Sans"/>
              <a:sym typeface="Open Sans"/>
            </a:endParaRPr>
          </a:p>
        </p:txBody>
      </p:sp>
      <p:sp>
        <p:nvSpPr>
          <p:cNvPr id="640" name="Google Shape;640;p67"/>
          <p:cNvSpPr/>
          <p:nvPr/>
        </p:nvSpPr>
        <p:spPr>
          <a:xfrm>
            <a:off x="2318400" y="2216323"/>
            <a:ext cx="1055100" cy="157200"/>
          </a:xfrm>
          <a:prstGeom prst="roundRect">
            <a:avLst>
              <a:gd fmla="val 16667" name="adj"/>
            </a:avLst>
          </a:prstGeom>
          <a:gradFill>
            <a:gsLst>
              <a:gs pos="0">
                <a:srgbClr val="BFBFBF"/>
              </a:gs>
              <a:gs pos="100000">
                <a:srgbClr val="73737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SHARD</a:t>
            </a:r>
            <a:endParaRPr sz="900">
              <a:latin typeface="Open Sans"/>
              <a:ea typeface="Open Sans"/>
              <a:cs typeface="Open Sans"/>
              <a:sym typeface="Open Sans"/>
            </a:endParaRPr>
          </a:p>
        </p:txBody>
      </p:sp>
      <p:sp>
        <p:nvSpPr>
          <p:cNvPr id="641" name="Google Shape;641;p67"/>
          <p:cNvSpPr/>
          <p:nvPr/>
        </p:nvSpPr>
        <p:spPr>
          <a:xfrm>
            <a:off x="3789650" y="2216323"/>
            <a:ext cx="1055100" cy="157200"/>
          </a:xfrm>
          <a:prstGeom prst="roundRect">
            <a:avLst>
              <a:gd fmla="val 16667" name="adj"/>
            </a:avLst>
          </a:prstGeom>
          <a:gradFill>
            <a:gsLst>
              <a:gs pos="0">
                <a:srgbClr val="BFBFBF"/>
              </a:gs>
              <a:gs pos="100000">
                <a:srgbClr val="73737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SHARD</a:t>
            </a:r>
            <a:endParaRPr sz="900">
              <a:latin typeface="Open Sans"/>
              <a:ea typeface="Open Sans"/>
              <a:cs typeface="Open Sans"/>
              <a:sym typeface="Open Sans"/>
            </a:endParaRPr>
          </a:p>
        </p:txBody>
      </p:sp>
      <p:sp>
        <p:nvSpPr>
          <p:cNvPr id="642" name="Google Shape;642;p67"/>
          <p:cNvSpPr/>
          <p:nvPr/>
        </p:nvSpPr>
        <p:spPr>
          <a:xfrm>
            <a:off x="5260900" y="2069387"/>
            <a:ext cx="1055100" cy="157200"/>
          </a:xfrm>
          <a:prstGeom prst="roundRect">
            <a:avLst>
              <a:gd fmla="val 16667" name="adj"/>
            </a:avLst>
          </a:prstGeom>
          <a:gradFill>
            <a:gsLst>
              <a:gs pos="0">
                <a:srgbClr val="BFBFBF"/>
              </a:gs>
              <a:gs pos="100000">
                <a:srgbClr val="73737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SHARD</a:t>
            </a:r>
            <a:endParaRPr sz="900">
              <a:latin typeface="Open Sans"/>
              <a:ea typeface="Open Sans"/>
              <a:cs typeface="Open Sans"/>
              <a:sym typeface="Open Sans"/>
            </a:endParaRPr>
          </a:p>
        </p:txBody>
      </p:sp>
      <p:sp>
        <p:nvSpPr>
          <p:cNvPr id="643" name="Google Shape;643;p67"/>
          <p:cNvSpPr/>
          <p:nvPr/>
        </p:nvSpPr>
        <p:spPr>
          <a:xfrm>
            <a:off x="941500" y="2059237"/>
            <a:ext cx="866400" cy="157200"/>
          </a:xfrm>
          <a:prstGeom prst="rect">
            <a:avLst/>
          </a:prstGeom>
          <a:gradFill>
            <a:gsLst>
              <a:gs pos="0">
                <a:srgbClr val="BFBFBF"/>
              </a:gs>
              <a:gs pos="100000">
                <a:srgbClr val="73737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900">
                <a:latin typeface="Open Sans"/>
                <a:ea typeface="Open Sans"/>
                <a:cs typeface="Open Sans"/>
                <a:sym typeface="Open Sans"/>
              </a:rPr>
              <a:t>Index1</a:t>
            </a:r>
            <a:endParaRPr sz="900">
              <a:latin typeface="Open Sans"/>
              <a:ea typeface="Open Sans"/>
              <a:cs typeface="Open Sans"/>
              <a:sym typeface="Open Sans"/>
            </a:endParaRPr>
          </a:p>
        </p:txBody>
      </p:sp>
      <p:sp>
        <p:nvSpPr>
          <p:cNvPr id="644" name="Google Shape;644;p67"/>
          <p:cNvSpPr/>
          <p:nvPr/>
        </p:nvSpPr>
        <p:spPr>
          <a:xfrm>
            <a:off x="2412750" y="2059237"/>
            <a:ext cx="866400" cy="157200"/>
          </a:xfrm>
          <a:prstGeom prst="rect">
            <a:avLst/>
          </a:prstGeom>
          <a:gradFill>
            <a:gsLst>
              <a:gs pos="0">
                <a:srgbClr val="BFBFBF"/>
              </a:gs>
              <a:gs pos="100000">
                <a:srgbClr val="73737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900">
                <a:latin typeface="Open Sans"/>
                <a:ea typeface="Open Sans"/>
                <a:cs typeface="Open Sans"/>
                <a:sym typeface="Open Sans"/>
              </a:rPr>
              <a:t>Index1</a:t>
            </a:r>
            <a:endParaRPr sz="900">
              <a:latin typeface="Open Sans"/>
              <a:ea typeface="Open Sans"/>
              <a:cs typeface="Open Sans"/>
              <a:sym typeface="Open Sans"/>
            </a:endParaRPr>
          </a:p>
        </p:txBody>
      </p:sp>
      <p:sp>
        <p:nvSpPr>
          <p:cNvPr id="645" name="Google Shape;645;p67"/>
          <p:cNvSpPr/>
          <p:nvPr/>
        </p:nvSpPr>
        <p:spPr>
          <a:xfrm>
            <a:off x="3884000" y="2059237"/>
            <a:ext cx="866400" cy="157200"/>
          </a:xfrm>
          <a:prstGeom prst="rect">
            <a:avLst/>
          </a:prstGeom>
          <a:gradFill>
            <a:gsLst>
              <a:gs pos="0">
                <a:srgbClr val="BFBFBF"/>
              </a:gs>
              <a:gs pos="100000">
                <a:srgbClr val="73737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900">
                <a:latin typeface="Open Sans"/>
                <a:ea typeface="Open Sans"/>
                <a:cs typeface="Open Sans"/>
                <a:sym typeface="Open Sans"/>
              </a:rPr>
              <a:t>Index1</a:t>
            </a:r>
            <a:endParaRPr sz="900">
              <a:latin typeface="Open Sans"/>
              <a:ea typeface="Open Sans"/>
              <a:cs typeface="Open Sans"/>
              <a:sym typeface="Open Sans"/>
            </a:endParaRPr>
          </a:p>
        </p:txBody>
      </p:sp>
      <p:sp>
        <p:nvSpPr>
          <p:cNvPr id="646" name="Google Shape;646;p67"/>
          <p:cNvSpPr/>
          <p:nvPr/>
        </p:nvSpPr>
        <p:spPr>
          <a:xfrm>
            <a:off x="5355250" y="1912300"/>
            <a:ext cx="866400" cy="157200"/>
          </a:xfrm>
          <a:prstGeom prst="rect">
            <a:avLst/>
          </a:prstGeom>
          <a:gradFill>
            <a:gsLst>
              <a:gs pos="0">
                <a:srgbClr val="BFBFBF"/>
              </a:gs>
              <a:gs pos="100000">
                <a:srgbClr val="73737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900">
                <a:latin typeface="Open Sans"/>
                <a:ea typeface="Open Sans"/>
                <a:cs typeface="Open Sans"/>
                <a:sym typeface="Open Sans"/>
              </a:rPr>
              <a:t>Index1</a:t>
            </a:r>
            <a:endParaRPr sz="900">
              <a:latin typeface="Open Sans"/>
              <a:ea typeface="Open Sans"/>
              <a:cs typeface="Open Sans"/>
              <a:sym typeface="Open Sans"/>
            </a:endParaRPr>
          </a:p>
        </p:txBody>
      </p:sp>
      <p:sp>
        <p:nvSpPr>
          <p:cNvPr id="647" name="Google Shape;647;p67"/>
          <p:cNvSpPr/>
          <p:nvPr/>
        </p:nvSpPr>
        <p:spPr>
          <a:xfrm>
            <a:off x="847150" y="2594893"/>
            <a:ext cx="1055100" cy="157200"/>
          </a:xfrm>
          <a:prstGeom prst="roundRect">
            <a:avLst>
              <a:gd fmla="val 16667" name="adj"/>
            </a:avLst>
          </a:prstGeom>
          <a:gradFill>
            <a:gsLst>
              <a:gs pos="0">
                <a:srgbClr val="DDDDDD"/>
              </a:gs>
              <a:gs pos="100000">
                <a:srgbClr val="91919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SHARD</a:t>
            </a:r>
            <a:endParaRPr sz="900">
              <a:latin typeface="Open Sans"/>
              <a:ea typeface="Open Sans"/>
              <a:cs typeface="Open Sans"/>
              <a:sym typeface="Open Sans"/>
            </a:endParaRPr>
          </a:p>
        </p:txBody>
      </p:sp>
      <p:sp>
        <p:nvSpPr>
          <p:cNvPr id="648" name="Google Shape;648;p67"/>
          <p:cNvSpPr/>
          <p:nvPr/>
        </p:nvSpPr>
        <p:spPr>
          <a:xfrm>
            <a:off x="2318400" y="2594893"/>
            <a:ext cx="1055100" cy="157200"/>
          </a:xfrm>
          <a:prstGeom prst="roundRect">
            <a:avLst>
              <a:gd fmla="val 16667" name="adj"/>
            </a:avLst>
          </a:prstGeom>
          <a:gradFill>
            <a:gsLst>
              <a:gs pos="0">
                <a:srgbClr val="DDDDDD"/>
              </a:gs>
              <a:gs pos="100000">
                <a:srgbClr val="91919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SHARD</a:t>
            </a:r>
            <a:endParaRPr sz="900">
              <a:latin typeface="Open Sans"/>
              <a:ea typeface="Open Sans"/>
              <a:cs typeface="Open Sans"/>
              <a:sym typeface="Open Sans"/>
            </a:endParaRPr>
          </a:p>
        </p:txBody>
      </p:sp>
      <p:sp>
        <p:nvSpPr>
          <p:cNvPr id="649" name="Google Shape;649;p67"/>
          <p:cNvSpPr/>
          <p:nvPr/>
        </p:nvSpPr>
        <p:spPr>
          <a:xfrm>
            <a:off x="3789650" y="2594893"/>
            <a:ext cx="1055100" cy="157200"/>
          </a:xfrm>
          <a:prstGeom prst="roundRect">
            <a:avLst>
              <a:gd fmla="val 16667" name="adj"/>
            </a:avLst>
          </a:prstGeom>
          <a:gradFill>
            <a:gsLst>
              <a:gs pos="0">
                <a:srgbClr val="DDDDDD"/>
              </a:gs>
              <a:gs pos="100000">
                <a:srgbClr val="91919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SHARD</a:t>
            </a:r>
            <a:endParaRPr sz="900">
              <a:latin typeface="Open Sans"/>
              <a:ea typeface="Open Sans"/>
              <a:cs typeface="Open Sans"/>
              <a:sym typeface="Open Sans"/>
            </a:endParaRPr>
          </a:p>
        </p:txBody>
      </p:sp>
      <p:sp>
        <p:nvSpPr>
          <p:cNvPr id="650" name="Google Shape;650;p67"/>
          <p:cNvSpPr/>
          <p:nvPr/>
        </p:nvSpPr>
        <p:spPr>
          <a:xfrm>
            <a:off x="5260900" y="2383560"/>
            <a:ext cx="1055100" cy="157200"/>
          </a:xfrm>
          <a:prstGeom prst="roundRect">
            <a:avLst>
              <a:gd fmla="val 16667" name="adj"/>
            </a:avLst>
          </a:prstGeom>
          <a:gradFill>
            <a:gsLst>
              <a:gs pos="0">
                <a:srgbClr val="DDDDDD"/>
              </a:gs>
              <a:gs pos="100000">
                <a:srgbClr val="91919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SHARD</a:t>
            </a:r>
            <a:endParaRPr sz="900">
              <a:latin typeface="Open Sans"/>
              <a:ea typeface="Open Sans"/>
              <a:cs typeface="Open Sans"/>
              <a:sym typeface="Open Sans"/>
            </a:endParaRPr>
          </a:p>
        </p:txBody>
      </p:sp>
      <p:sp>
        <p:nvSpPr>
          <p:cNvPr id="651" name="Google Shape;651;p67"/>
          <p:cNvSpPr/>
          <p:nvPr/>
        </p:nvSpPr>
        <p:spPr>
          <a:xfrm>
            <a:off x="941500" y="2437807"/>
            <a:ext cx="866400" cy="157200"/>
          </a:xfrm>
          <a:prstGeom prst="rect">
            <a:avLst/>
          </a:prstGeom>
          <a:gradFill>
            <a:gsLst>
              <a:gs pos="0">
                <a:srgbClr val="DDDDDD"/>
              </a:gs>
              <a:gs pos="100000">
                <a:srgbClr val="91919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900">
                <a:latin typeface="Open Sans"/>
                <a:ea typeface="Open Sans"/>
                <a:cs typeface="Open Sans"/>
                <a:sym typeface="Open Sans"/>
              </a:rPr>
              <a:t>Index2</a:t>
            </a:r>
            <a:endParaRPr sz="900">
              <a:latin typeface="Open Sans"/>
              <a:ea typeface="Open Sans"/>
              <a:cs typeface="Open Sans"/>
              <a:sym typeface="Open Sans"/>
            </a:endParaRPr>
          </a:p>
        </p:txBody>
      </p:sp>
      <p:sp>
        <p:nvSpPr>
          <p:cNvPr id="652" name="Google Shape;652;p67"/>
          <p:cNvSpPr/>
          <p:nvPr/>
        </p:nvSpPr>
        <p:spPr>
          <a:xfrm>
            <a:off x="2412750" y="2437807"/>
            <a:ext cx="866400" cy="157200"/>
          </a:xfrm>
          <a:prstGeom prst="rect">
            <a:avLst/>
          </a:prstGeom>
          <a:gradFill>
            <a:gsLst>
              <a:gs pos="0">
                <a:srgbClr val="DDDDDD"/>
              </a:gs>
              <a:gs pos="100000">
                <a:srgbClr val="91919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900">
                <a:latin typeface="Open Sans"/>
                <a:ea typeface="Open Sans"/>
                <a:cs typeface="Open Sans"/>
                <a:sym typeface="Open Sans"/>
              </a:rPr>
              <a:t>Index2</a:t>
            </a:r>
            <a:endParaRPr sz="900">
              <a:latin typeface="Open Sans"/>
              <a:ea typeface="Open Sans"/>
              <a:cs typeface="Open Sans"/>
              <a:sym typeface="Open Sans"/>
            </a:endParaRPr>
          </a:p>
        </p:txBody>
      </p:sp>
      <p:sp>
        <p:nvSpPr>
          <p:cNvPr id="653" name="Google Shape;653;p67"/>
          <p:cNvSpPr/>
          <p:nvPr/>
        </p:nvSpPr>
        <p:spPr>
          <a:xfrm>
            <a:off x="3884000" y="2437807"/>
            <a:ext cx="866400" cy="157200"/>
          </a:xfrm>
          <a:prstGeom prst="rect">
            <a:avLst/>
          </a:prstGeom>
          <a:gradFill>
            <a:gsLst>
              <a:gs pos="0">
                <a:srgbClr val="DDDDDD"/>
              </a:gs>
              <a:gs pos="100000">
                <a:srgbClr val="91919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900">
                <a:latin typeface="Open Sans"/>
                <a:ea typeface="Open Sans"/>
                <a:cs typeface="Open Sans"/>
                <a:sym typeface="Open Sans"/>
              </a:rPr>
              <a:t>Index2</a:t>
            </a:r>
            <a:endParaRPr sz="900">
              <a:latin typeface="Open Sans"/>
              <a:ea typeface="Open Sans"/>
              <a:cs typeface="Open Sans"/>
              <a:sym typeface="Open Sans"/>
            </a:endParaRPr>
          </a:p>
        </p:txBody>
      </p:sp>
      <p:sp>
        <p:nvSpPr>
          <p:cNvPr id="654" name="Google Shape;654;p67"/>
          <p:cNvSpPr/>
          <p:nvPr/>
        </p:nvSpPr>
        <p:spPr>
          <a:xfrm>
            <a:off x="5355250" y="2226473"/>
            <a:ext cx="866400" cy="157200"/>
          </a:xfrm>
          <a:prstGeom prst="rect">
            <a:avLst/>
          </a:prstGeom>
          <a:gradFill>
            <a:gsLst>
              <a:gs pos="0">
                <a:srgbClr val="DDDDDD"/>
              </a:gs>
              <a:gs pos="100000">
                <a:srgbClr val="91919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900">
                <a:latin typeface="Open Sans"/>
                <a:ea typeface="Open Sans"/>
                <a:cs typeface="Open Sans"/>
                <a:sym typeface="Open Sans"/>
              </a:rPr>
              <a:t>Index2</a:t>
            </a:r>
            <a:endParaRPr sz="900">
              <a:latin typeface="Open Sans"/>
              <a:ea typeface="Open Sans"/>
              <a:cs typeface="Open Sans"/>
              <a:sym typeface="Open Sans"/>
            </a:endParaRPr>
          </a:p>
        </p:txBody>
      </p:sp>
      <p:sp>
        <p:nvSpPr>
          <p:cNvPr id="655" name="Google Shape;655;p67"/>
          <p:cNvSpPr/>
          <p:nvPr/>
        </p:nvSpPr>
        <p:spPr>
          <a:xfrm>
            <a:off x="5260900" y="2707258"/>
            <a:ext cx="1055100" cy="157200"/>
          </a:xfrm>
          <a:prstGeom prst="roundRect">
            <a:avLst>
              <a:gd fmla="val 16667" name="adj"/>
            </a:avLst>
          </a:prstGeom>
          <a:gradFill>
            <a:gsLst>
              <a:gs pos="0">
                <a:srgbClr val="DDDDDD"/>
              </a:gs>
              <a:gs pos="100000">
                <a:srgbClr val="91919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SHARD</a:t>
            </a:r>
            <a:endParaRPr sz="900">
              <a:latin typeface="Open Sans"/>
              <a:ea typeface="Open Sans"/>
              <a:cs typeface="Open Sans"/>
              <a:sym typeface="Open Sans"/>
            </a:endParaRPr>
          </a:p>
        </p:txBody>
      </p:sp>
      <p:sp>
        <p:nvSpPr>
          <p:cNvPr id="656" name="Google Shape;656;p67"/>
          <p:cNvSpPr/>
          <p:nvPr/>
        </p:nvSpPr>
        <p:spPr>
          <a:xfrm>
            <a:off x="5355250" y="2550171"/>
            <a:ext cx="866400" cy="157200"/>
          </a:xfrm>
          <a:prstGeom prst="rect">
            <a:avLst/>
          </a:prstGeom>
          <a:gradFill>
            <a:gsLst>
              <a:gs pos="0">
                <a:srgbClr val="DDDDDD"/>
              </a:gs>
              <a:gs pos="100000">
                <a:srgbClr val="91919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900">
                <a:latin typeface="Open Sans"/>
                <a:ea typeface="Open Sans"/>
                <a:cs typeface="Open Sans"/>
                <a:sym typeface="Open Sans"/>
              </a:rPr>
              <a:t>Index2</a:t>
            </a:r>
            <a:endParaRPr sz="900">
              <a:latin typeface="Open Sans"/>
              <a:ea typeface="Open Sans"/>
              <a:cs typeface="Open Sans"/>
              <a:sym typeface="Open Sans"/>
            </a:endParaRPr>
          </a:p>
        </p:txBody>
      </p:sp>
      <p:sp>
        <p:nvSpPr>
          <p:cNvPr id="657" name="Google Shape;657;p67"/>
          <p:cNvSpPr/>
          <p:nvPr/>
        </p:nvSpPr>
        <p:spPr>
          <a:xfrm>
            <a:off x="847150" y="2973468"/>
            <a:ext cx="1055100" cy="157200"/>
          </a:xfrm>
          <a:prstGeom prst="roundRect">
            <a:avLst>
              <a:gd fmla="val 16667" name="adj"/>
            </a:avLst>
          </a:prstGeom>
          <a:gradFill>
            <a:gsLst>
              <a:gs pos="0">
                <a:srgbClr val="D4E5F5"/>
              </a:gs>
              <a:gs pos="100000">
                <a:srgbClr val="70A4D5"/>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SHARD</a:t>
            </a:r>
            <a:endParaRPr sz="900">
              <a:latin typeface="Open Sans"/>
              <a:ea typeface="Open Sans"/>
              <a:cs typeface="Open Sans"/>
              <a:sym typeface="Open Sans"/>
            </a:endParaRPr>
          </a:p>
        </p:txBody>
      </p:sp>
      <p:sp>
        <p:nvSpPr>
          <p:cNvPr id="658" name="Google Shape;658;p67"/>
          <p:cNvSpPr/>
          <p:nvPr/>
        </p:nvSpPr>
        <p:spPr>
          <a:xfrm>
            <a:off x="2318400" y="2973468"/>
            <a:ext cx="1055100" cy="157200"/>
          </a:xfrm>
          <a:prstGeom prst="roundRect">
            <a:avLst>
              <a:gd fmla="val 16667" name="adj"/>
            </a:avLst>
          </a:prstGeom>
          <a:gradFill>
            <a:gsLst>
              <a:gs pos="0">
                <a:srgbClr val="D4E5F5"/>
              </a:gs>
              <a:gs pos="100000">
                <a:srgbClr val="70A4D5"/>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SHARD</a:t>
            </a:r>
            <a:endParaRPr sz="900">
              <a:latin typeface="Open Sans"/>
              <a:ea typeface="Open Sans"/>
              <a:cs typeface="Open Sans"/>
              <a:sym typeface="Open Sans"/>
            </a:endParaRPr>
          </a:p>
        </p:txBody>
      </p:sp>
      <p:sp>
        <p:nvSpPr>
          <p:cNvPr id="659" name="Google Shape;659;p67"/>
          <p:cNvSpPr/>
          <p:nvPr/>
        </p:nvSpPr>
        <p:spPr>
          <a:xfrm>
            <a:off x="3789650" y="2973468"/>
            <a:ext cx="1055100" cy="157200"/>
          </a:xfrm>
          <a:prstGeom prst="roundRect">
            <a:avLst>
              <a:gd fmla="val 16667" name="adj"/>
            </a:avLst>
          </a:prstGeom>
          <a:gradFill>
            <a:gsLst>
              <a:gs pos="0">
                <a:srgbClr val="D4E5F5"/>
              </a:gs>
              <a:gs pos="100000">
                <a:srgbClr val="70A4D5"/>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SHARD</a:t>
            </a:r>
            <a:endParaRPr sz="900">
              <a:latin typeface="Open Sans"/>
              <a:ea typeface="Open Sans"/>
              <a:cs typeface="Open Sans"/>
              <a:sym typeface="Open Sans"/>
            </a:endParaRPr>
          </a:p>
        </p:txBody>
      </p:sp>
      <p:sp>
        <p:nvSpPr>
          <p:cNvPr id="660" name="Google Shape;660;p67"/>
          <p:cNvSpPr/>
          <p:nvPr/>
        </p:nvSpPr>
        <p:spPr>
          <a:xfrm>
            <a:off x="941500" y="2816382"/>
            <a:ext cx="866400" cy="157200"/>
          </a:xfrm>
          <a:prstGeom prst="rect">
            <a:avLst/>
          </a:prstGeom>
          <a:gradFill>
            <a:gsLst>
              <a:gs pos="0">
                <a:srgbClr val="D4E5F5"/>
              </a:gs>
              <a:gs pos="100000">
                <a:srgbClr val="70A4D5"/>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900">
                <a:latin typeface="Open Sans"/>
                <a:ea typeface="Open Sans"/>
                <a:cs typeface="Open Sans"/>
                <a:sym typeface="Open Sans"/>
              </a:rPr>
              <a:t>Index3</a:t>
            </a:r>
            <a:endParaRPr sz="900">
              <a:latin typeface="Open Sans"/>
              <a:ea typeface="Open Sans"/>
              <a:cs typeface="Open Sans"/>
              <a:sym typeface="Open Sans"/>
            </a:endParaRPr>
          </a:p>
        </p:txBody>
      </p:sp>
      <p:sp>
        <p:nvSpPr>
          <p:cNvPr id="661" name="Google Shape;661;p67"/>
          <p:cNvSpPr/>
          <p:nvPr/>
        </p:nvSpPr>
        <p:spPr>
          <a:xfrm>
            <a:off x="2412750" y="2816382"/>
            <a:ext cx="866400" cy="157200"/>
          </a:xfrm>
          <a:prstGeom prst="rect">
            <a:avLst/>
          </a:prstGeom>
          <a:gradFill>
            <a:gsLst>
              <a:gs pos="0">
                <a:srgbClr val="D4E5F5"/>
              </a:gs>
              <a:gs pos="100000">
                <a:srgbClr val="70A4D5"/>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900">
                <a:latin typeface="Open Sans"/>
                <a:ea typeface="Open Sans"/>
                <a:cs typeface="Open Sans"/>
                <a:sym typeface="Open Sans"/>
              </a:rPr>
              <a:t>Index3</a:t>
            </a:r>
            <a:endParaRPr sz="900">
              <a:latin typeface="Open Sans"/>
              <a:ea typeface="Open Sans"/>
              <a:cs typeface="Open Sans"/>
              <a:sym typeface="Open Sans"/>
            </a:endParaRPr>
          </a:p>
        </p:txBody>
      </p:sp>
      <p:sp>
        <p:nvSpPr>
          <p:cNvPr id="662" name="Google Shape;662;p67"/>
          <p:cNvSpPr/>
          <p:nvPr/>
        </p:nvSpPr>
        <p:spPr>
          <a:xfrm>
            <a:off x="3884000" y="2816382"/>
            <a:ext cx="866400" cy="157200"/>
          </a:xfrm>
          <a:prstGeom prst="rect">
            <a:avLst/>
          </a:prstGeom>
          <a:gradFill>
            <a:gsLst>
              <a:gs pos="0">
                <a:srgbClr val="D4E5F5"/>
              </a:gs>
              <a:gs pos="100000">
                <a:srgbClr val="70A4D5"/>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900">
                <a:latin typeface="Open Sans"/>
                <a:ea typeface="Open Sans"/>
                <a:cs typeface="Open Sans"/>
                <a:sym typeface="Open Sans"/>
              </a:rPr>
              <a:t>Index3</a:t>
            </a:r>
            <a:endParaRPr sz="900">
              <a:latin typeface="Open Sans"/>
              <a:ea typeface="Open Sans"/>
              <a:cs typeface="Open Sans"/>
              <a:sym typeface="Open Sans"/>
            </a:endParaRPr>
          </a:p>
        </p:txBody>
      </p:sp>
      <p:sp>
        <p:nvSpPr>
          <p:cNvPr id="663" name="Google Shape;663;p67"/>
          <p:cNvSpPr/>
          <p:nvPr/>
        </p:nvSpPr>
        <p:spPr>
          <a:xfrm>
            <a:off x="5260900" y="3034268"/>
            <a:ext cx="1055100" cy="157200"/>
          </a:xfrm>
          <a:prstGeom prst="roundRect">
            <a:avLst>
              <a:gd fmla="val 16667" name="adj"/>
            </a:avLst>
          </a:prstGeom>
          <a:gradFill>
            <a:gsLst>
              <a:gs pos="0">
                <a:srgbClr val="D4E5F5"/>
              </a:gs>
              <a:gs pos="100000">
                <a:srgbClr val="70A4D5"/>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SHARD</a:t>
            </a:r>
            <a:endParaRPr sz="900">
              <a:latin typeface="Open Sans"/>
              <a:ea typeface="Open Sans"/>
              <a:cs typeface="Open Sans"/>
              <a:sym typeface="Open Sans"/>
            </a:endParaRPr>
          </a:p>
        </p:txBody>
      </p:sp>
      <p:sp>
        <p:nvSpPr>
          <p:cNvPr id="664" name="Google Shape;664;p67"/>
          <p:cNvSpPr/>
          <p:nvPr/>
        </p:nvSpPr>
        <p:spPr>
          <a:xfrm>
            <a:off x="5355250" y="2877182"/>
            <a:ext cx="866400" cy="157200"/>
          </a:xfrm>
          <a:prstGeom prst="rect">
            <a:avLst/>
          </a:prstGeom>
          <a:gradFill>
            <a:gsLst>
              <a:gs pos="0">
                <a:srgbClr val="D4E5F5"/>
              </a:gs>
              <a:gs pos="100000">
                <a:srgbClr val="70A4D5"/>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900">
                <a:latin typeface="Open Sans"/>
                <a:ea typeface="Open Sans"/>
                <a:cs typeface="Open Sans"/>
                <a:sym typeface="Open Sans"/>
              </a:rPr>
              <a:t>Index3</a:t>
            </a:r>
            <a:endParaRPr sz="900">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68"/>
          <p:cNvSpPr/>
          <p:nvPr/>
        </p:nvSpPr>
        <p:spPr>
          <a:xfrm>
            <a:off x="224275" y="2195375"/>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pic>
        <p:nvPicPr>
          <p:cNvPr id="670" name="Google Shape;670;p68"/>
          <p:cNvPicPr preferRelativeResize="0"/>
          <p:nvPr/>
        </p:nvPicPr>
        <p:blipFill rotWithShape="1">
          <a:blip r:embed="rId3">
            <a:alphaModFix/>
          </a:blip>
          <a:srcRect b="4793" l="9645" r="21112" t="5608"/>
          <a:stretch/>
        </p:blipFill>
        <p:spPr>
          <a:xfrm>
            <a:off x="306009" y="2261442"/>
            <a:ext cx="1175500" cy="1199925"/>
          </a:xfrm>
          <a:prstGeom prst="rect">
            <a:avLst/>
          </a:prstGeom>
          <a:noFill/>
          <a:ln>
            <a:noFill/>
          </a:ln>
        </p:spPr>
      </p:pic>
      <p:sp>
        <p:nvSpPr>
          <p:cNvPr id="671" name="Google Shape;671;p68"/>
          <p:cNvSpPr txBox="1"/>
          <p:nvPr>
            <p:ph type="title"/>
          </p:nvPr>
        </p:nvSpPr>
        <p:spPr>
          <a:xfrm>
            <a:off x="430449" y="426119"/>
            <a:ext cx="7773600" cy="68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CFE7FF"/>
              </a:buClr>
              <a:buSzPts val="4100"/>
              <a:buFont typeface="Open Sans ExtraBold"/>
              <a:buNone/>
            </a:pPr>
            <a:r>
              <a:rPr lang="en"/>
              <a:t>Cluster Topologies for Scaling</a:t>
            </a:r>
            <a:endParaRPr/>
          </a:p>
        </p:txBody>
      </p:sp>
      <p:sp>
        <p:nvSpPr>
          <p:cNvPr id="672" name="Google Shape;672;p68"/>
          <p:cNvSpPr txBox="1"/>
          <p:nvPr>
            <p:ph idx="1" type="body"/>
          </p:nvPr>
        </p:nvSpPr>
        <p:spPr>
          <a:xfrm>
            <a:off x="430449" y="1111919"/>
            <a:ext cx="7773600" cy="4083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lt1"/>
              </a:buClr>
              <a:buSzPts val="2100"/>
              <a:buFont typeface="Arial"/>
              <a:buNone/>
            </a:pPr>
            <a:r>
              <a:rPr i="1" lang="en"/>
              <a:t>“That's my secret, Cap. I'm always angry." - Bruce Banner</a:t>
            </a:r>
            <a:endParaRPr i="1"/>
          </a:p>
        </p:txBody>
      </p:sp>
      <p:sp>
        <p:nvSpPr>
          <p:cNvPr id="673" name="Google Shape;673;p68"/>
          <p:cNvSpPr/>
          <p:nvPr/>
        </p:nvSpPr>
        <p:spPr>
          <a:xfrm>
            <a:off x="1695525" y="2195375"/>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74" name="Google Shape;674;p68"/>
          <p:cNvSpPr/>
          <p:nvPr/>
        </p:nvSpPr>
        <p:spPr>
          <a:xfrm>
            <a:off x="3166775" y="2195375"/>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75" name="Google Shape;675;p68"/>
          <p:cNvSpPr/>
          <p:nvPr/>
        </p:nvSpPr>
        <p:spPr>
          <a:xfrm>
            <a:off x="4638025" y="2195375"/>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76" name="Google Shape;676;p68"/>
          <p:cNvSpPr/>
          <p:nvPr/>
        </p:nvSpPr>
        <p:spPr>
          <a:xfrm>
            <a:off x="6109275" y="2195375"/>
            <a:ext cx="1339200" cy="1339200"/>
          </a:xfrm>
          <a:prstGeom prst="roundRect">
            <a:avLst>
              <a:gd fmla="val 16667" name="adj"/>
            </a:avLst>
          </a:prstGeom>
          <a:noFill/>
          <a:ln cap="flat" cmpd="sng" w="19050">
            <a:solidFill>
              <a:srgbClr val="EE5574"/>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677" name="Google Shape;677;p68"/>
          <p:cNvSpPr/>
          <p:nvPr/>
        </p:nvSpPr>
        <p:spPr>
          <a:xfrm>
            <a:off x="7580525" y="2195375"/>
            <a:ext cx="1339200" cy="1339200"/>
          </a:xfrm>
          <a:prstGeom prst="roundRect">
            <a:avLst>
              <a:gd fmla="val 16667" name="adj"/>
            </a:avLst>
          </a:prstGeom>
          <a:noFill/>
          <a:ln cap="flat" cmpd="sng" w="19050">
            <a:solidFill>
              <a:srgbClr val="EE5574"/>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678" name="Google Shape;678;p68"/>
          <p:cNvPicPr preferRelativeResize="0"/>
          <p:nvPr/>
        </p:nvPicPr>
        <p:blipFill rotWithShape="1">
          <a:blip r:embed="rId4">
            <a:alphaModFix/>
          </a:blip>
          <a:srcRect b="0" l="9770" r="20191" t="0"/>
          <a:stretch/>
        </p:blipFill>
        <p:spPr>
          <a:xfrm>
            <a:off x="6206362" y="2271575"/>
            <a:ext cx="1131937" cy="11999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69"/>
          <p:cNvSpPr/>
          <p:nvPr/>
        </p:nvSpPr>
        <p:spPr>
          <a:xfrm>
            <a:off x="4473325" y="2072650"/>
            <a:ext cx="4478100" cy="12456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84" name="Google Shape;684;p69"/>
          <p:cNvSpPr txBox="1"/>
          <p:nvPr>
            <p:ph type="title"/>
          </p:nvPr>
        </p:nvSpPr>
        <p:spPr>
          <a:xfrm>
            <a:off x="430449" y="426119"/>
            <a:ext cx="7773600" cy="6858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rgbClr val="CFE7FF"/>
              </a:buClr>
              <a:buSzPts val="4100"/>
              <a:buFont typeface="Open Sans ExtraBold"/>
              <a:buNone/>
            </a:pPr>
            <a:r>
              <a:rPr lang="en"/>
              <a:t>Cluster Topologies for Scaling</a:t>
            </a:r>
            <a:endParaRPr/>
          </a:p>
        </p:txBody>
      </p:sp>
      <p:sp>
        <p:nvSpPr>
          <p:cNvPr id="685" name="Google Shape;685;p69"/>
          <p:cNvSpPr txBox="1"/>
          <p:nvPr>
            <p:ph idx="2" type="body"/>
          </p:nvPr>
        </p:nvSpPr>
        <p:spPr>
          <a:xfrm>
            <a:off x="430449" y="1111919"/>
            <a:ext cx="7773600" cy="4083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lt1"/>
              </a:buClr>
              <a:buSzPts val="2100"/>
              <a:buFont typeface="Arial"/>
              <a:buNone/>
            </a:pPr>
            <a:r>
              <a:rPr lang="en"/>
              <a:t>Maintain “burst indices”</a:t>
            </a:r>
            <a:endParaRPr/>
          </a:p>
        </p:txBody>
      </p:sp>
      <p:sp>
        <p:nvSpPr>
          <p:cNvPr id="686" name="Google Shape;686;p69"/>
          <p:cNvSpPr/>
          <p:nvPr/>
        </p:nvSpPr>
        <p:spPr>
          <a:xfrm>
            <a:off x="4780075" y="2297498"/>
            <a:ext cx="1055100" cy="157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Open Sans"/>
              <a:ea typeface="Open Sans"/>
              <a:cs typeface="Open Sans"/>
              <a:sym typeface="Open Sans"/>
            </a:endParaRPr>
          </a:p>
        </p:txBody>
      </p:sp>
      <p:sp>
        <p:nvSpPr>
          <p:cNvPr id="687" name="Google Shape;687;p69"/>
          <p:cNvSpPr/>
          <p:nvPr/>
        </p:nvSpPr>
        <p:spPr>
          <a:xfrm>
            <a:off x="4780075" y="2897400"/>
            <a:ext cx="3275400" cy="157200"/>
          </a:xfrm>
          <a:prstGeom prst="roundRect">
            <a:avLst>
              <a:gd fmla="val 16667" name="adj"/>
            </a:avLst>
          </a:prstGeom>
          <a:gradFill>
            <a:gsLst>
              <a:gs pos="0">
                <a:srgbClr val="DCECD5"/>
              </a:gs>
              <a:gs pos="100000">
                <a:srgbClr val="92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Open Sans"/>
              <a:ea typeface="Open Sans"/>
              <a:cs typeface="Open Sans"/>
              <a:sym typeface="Open Sans"/>
            </a:endParaRPr>
          </a:p>
        </p:txBody>
      </p:sp>
      <p:sp>
        <p:nvSpPr>
          <p:cNvPr id="688" name="Google Shape;688;p69"/>
          <p:cNvSpPr txBox="1"/>
          <p:nvPr/>
        </p:nvSpPr>
        <p:spPr>
          <a:xfrm>
            <a:off x="4451425" y="1664350"/>
            <a:ext cx="1712400" cy="4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FF"/>
                </a:solidFill>
                <a:latin typeface="Open Sans"/>
                <a:ea typeface="Open Sans"/>
                <a:cs typeface="Open Sans"/>
                <a:sym typeface="Open Sans"/>
              </a:rPr>
              <a:t>Data stream</a:t>
            </a:r>
            <a:endParaRPr>
              <a:solidFill>
                <a:srgbClr val="FF00FF"/>
              </a:solidFill>
              <a:latin typeface="Open Sans"/>
              <a:ea typeface="Open Sans"/>
              <a:cs typeface="Open Sans"/>
              <a:sym typeface="Open Sans"/>
            </a:endParaRPr>
          </a:p>
        </p:txBody>
      </p:sp>
      <p:sp>
        <p:nvSpPr>
          <p:cNvPr id="689" name="Google Shape;689;p69"/>
          <p:cNvSpPr/>
          <p:nvPr/>
        </p:nvSpPr>
        <p:spPr>
          <a:xfrm>
            <a:off x="5893349" y="2297498"/>
            <a:ext cx="1055100" cy="157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Open Sans"/>
              <a:ea typeface="Open Sans"/>
              <a:cs typeface="Open Sans"/>
              <a:sym typeface="Open Sans"/>
            </a:endParaRPr>
          </a:p>
        </p:txBody>
      </p:sp>
      <p:sp>
        <p:nvSpPr>
          <p:cNvPr id="690" name="Google Shape;690;p69"/>
          <p:cNvSpPr/>
          <p:nvPr/>
        </p:nvSpPr>
        <p:spPr>
          <a:xfrm>
            <a:off x="7000342" y="2297498"/>
            <a:ext cx="1055100" cy="157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Open Sans"/>
              <a:ea typeface="Open Sans"/>
              <a:cs typeface="Open Sans"/>
              <a:sym typeface="Open Sans"/>
            </a:endParaRPr>
          </a:p>
        </p:txBody>
      </p:sp>
      <p:sp>
        <p:nvSpPr>
          <p:cNvPr id="691" name="Google Shape;691;p69"/>
          <p:cNvSpPr/>
          <p:nvPr/>
        </p:nvSpPr>
        <p:spPr>
          <a:xfrm rot="605404">
            <a:off x="3067016" y="2533107"/>
            <a:ext cx="1589077" cy="55488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Write alias</a:t>
            </a:r>
            <a:endParaRPr>
              <a:latin typeface="Open Sans"/>
              <a:ea typeface="Open Sans"/>
              <a:cs typeface="Open Sans"/>
              <a:sym typeface="Open Sans"/>
            </a:endParaRPr>
          </a:p>
        </p:txBody>
      </p:sp>
      <p:sp>
        <p:nvSpPr>
          <p:cNvPr id="692" name="Google Shape;692;p69"/>
          <p:cNvSpPr/>
          <p:nvPr/>
        </p:nvSpPr>
        <p:spPr>
          <a:xfrm>
            <a:off x="1331450" y="2454700"/>
            <a:ext cx="1611900" cy="481500"/>
          </a:xfrm>
          <a:prstGeom prst="rightArrow">
            <a:avLst>
              <a:gd fmla="val 50000" name="adj1"/>
              <a:gd fmla="val 69569"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70"/>
          <p:cNvSpPr/>
          <p:nvPr/>
        </p:nvSpPr>
        <p:spPr>
          <a:xfrm>
            <a:off x="4473325" y="2072650"/>
            <a:ext cx="4478100" cy="12456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98" name="Google Shape;698;p70"/>
          <p:cNvSpPr txBox="1"/>
          <p:nvPr>
            <p:ph type="title"/>
          </p:nvPr>
        </p:nvSpPr>
        <p:spPr>
          <a:xfrm>
            <a:off x="430449" y="426119"/>
            <a:ext cx="7773600" cy="6858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rgbClr val="CFE7FF"/>
              </a:buClr>
              <a:buSzPts val="4100"/>
              <a:buFont typeface="Open Sans ExtraBold"/>
              <a:buNone/>
            </a:pPr>
            <a:r>
              <a:rPr lang="en"/>
              <a:t>Cluster Topologies for Scaling</a:t>
            </a:r>
            <a:endParaRPr/>
          </a:p>
        </p:txBody>
      </p:sp>
      <p:sp>
        <p:nvSpPr>
          <p:cNvPr id="699" name="Google Shape;699;p70"/>
          <p:cNvSpPr txBox="1"/>
          <p:nvPr>
            <p:ph idx="2" type="body"/>
          </p:nvPr>
        </p:nvSpPr>
        <p:spPr>
          <a:xfrm>
            <a:off x="430449" y="1111919"/>
            <a:ext cx="7773600" cy="4083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lt1"/>
              </a:buClr>
              <a:buSzPts val="2100"/>
              <a:buFont typeface="Arial"/>
              <a:buNone/>
            </a:pPr>
            <a:r>
              <a:rPr lang="en"/>
              <a:t>Maintain “burst indices”</a:t>
            </a:r>
            <a:endParaRPr/>
          </a:p>
        </p:txBody>
      </p:sp>
      <p:sp>
        <p:nvSpPr>
          <p:cNvPr id="700" name="Google Shape;700;p70"/>
          <p:cNvSpPr/>
          <p:nvPr/>
        </p:nvSpPr>
        <p:spPr>
          <a:xfrm>
            <a:off x="4780075" y="2297498"/>
            <a:ext cx="1055100" cy="157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Open Sans"/>
              <a:ea typeface="Open Sans"/>
              <a:cs typeface="Open Sans"/>
              <a:sym typeface="Open Sans"/>
            </a:endParaRPr>
          </a:p>
        </p:txBody>
      </p:sp>
      <p:sp>
        <p:nvSpPr>
          <p:cNvPr id="701" name="Google Shape;701;p70"/>
          <p:cNvSpPr/>
          <p:nvPr/>
        </p:nvSpPr>
        <p:spPr>
          <a:xfrm>
            <a:off x="4780075" y="2897400"/>
            <a:ext cx="3275400" cy="157200"/>
          </a:xfrm>
          <a:prstGeom prst="roundRect">
            <a:avLst>
              <a:gd fmla="val 16667" name="adj"/>
            </a:avLst>
          </a:prstGeom>
          <a:gradFill>
            <a:gsLst>
              <a:gs pos="0">
                <a:srgbClr val="DCECD5"/>
              </a:gs>
              <a:gs pos="100000">
                <a:srgbClr val="92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Open Sans"/>
              <a:ea typeface="Open Sans"/>
              <a:cs typeface="Open Sans"/>
              <a:sym typeface="Open Sans"/>
            </a:endParaRPr>
          </a:p>
        </p:txBody>
      </p:sp>
      <p:sp>
        <p:nvSpPr>
          <p:cNvPr id="702" name="Google Shape;702;p70"/>
          <p:cNvSpPr/>
          <p:nvPr/>
        </p:nvSpPr>
        <p:spPr>
          <a:xfrm>
            <a:off x="1331475" y="2229700"/>
            <a:ext cx="1611900" cy="9315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03" name="Google Shape;703;p70"/>
          <p:cNvSpPr/>
          <p:nvPr/>
        </p:nvSpPr>
        <p:spPr>
          <a:xfrm>
            <a:off x="5893349" y="2297498"/>
            <a:ext cx="1055100" cy="157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Open Sans"/>
              <a:ea typeface="Open Sans"/>
              <a:cs typeface="Open Sans"/>
              <a:sym typeface="Open Sans"/>
            </a:endParaRPr>
          </a:p>
        </p:txBody>
      </p:sp>
      <p:sp>
        <p:nvSpPr>
          <p:cNvPr id="704" name="Google Shape;704;p70"/>
          <p:cNvSpPr/>
          <p:nvPr/>
        </p:nvSpPr>
        <p:spPr>
          <a:xfrm>
            <a:off x="7000342" y="2297498"/>
            <a:ext cx="1055100" cy="157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Open Sans"/>
              <a:ea typeface="Open Sans"/>
              <a:cs typeface="Open Sans"/>
              <a:sym typeface="Open Sans"/>
            </a:endParaRPr>
          </a:p>
        </p:txBody>
      </p:sp>
      <p:sp>
        <p:nvSpPr>
          <p:cNvPr id="705" name="Google Shape;705;p70"/>
          <p:cNvSpPr/>
          <p:nvPr/>
        </p:nvSpPr>
        <p:spPr>
          <a:xfrm rot="-644235">
            <a:off x="3067064" y="2239160"/>
            <a:ext cx="1589326" cy="554839"/>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Write alias</a:t>
            </a:r>
            <a:endParaRPr>
              <a:latin typeface="Open Sans"/>
              <a:ea typeface="Open Sans"/>
              <a:cs typeface="Open Sans"/>
              <a:sym typeface="Open Sans"/>
            </a:endParaRPr>
          </a:p>
        </p:txBody>
      </p:sp>
      <p:sp>
        <p:nvSpPr>
          <p:cNvPr id="706" name="Google Shape;706;p70"/>
          <p:cNvSpPr txBox="1"/>
          <p:nvPr/>
        </p:nvSpPr>
        <p:spPr>
          <a:xfrm>
            <a:off x="4451425" y="1664350"/>
            <a:ext cx="1712400" cy="4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FF"/>
                </a:solidFill>
                <a:latin typeface="Open Sans"/>
                <a:ea typeface="Open Sans"/>
                <a:cs typeface="Open Sans"/>
                <a:sym typeface="Open Sans"/>
              </a:rPr>
              <a:t>Data stream</a:t>
            </a:r>
            <a:endParaRPr>
              <a:solidFill>
                <a:srgbClr val="FF00FF"/>
              </a:solidFill>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71"/>
          <p:cNvSpPr txBox="1"/>
          <p:nvPr>
            <p:ph type="title"/>
          </p:nvPr>
        </p:nvSpPr>
        <p:spPr>
          <a:xfrm>
            <a:off x="430449" y="426119"/>
            <a:ext cx="7773600" cy="6858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rgbClr val="CFE7FF"/>
              </a:buClr>
              <a:buSzPts val="4100"/>
              <a:buFont typeface="Open Sans ExtraBold"/>
              <a:buNone/>
            </a:pPr>
            <a:r>
              <a:rPr lang="en"/>
              <a:t>Cluster Topologies for Scaling</a:t>
            </a:r>
            <a:endParaRPr/>
          </a:p>
        </p:txBody>
      </p:sp>
      <p:sp>
        <p:nvSpPr>
          <p:cNvPr id="712" name="Google Shape;712;p71"/>
          <p:cNvSpPr txBox="1"/>
          <p:nvPr>
            <p:ph idx="2" type="body"/>
          </p:nvPr>
        </p:nvSpPr>
        <p:spPr>
          <a:xfrm>
            <a:off x="430449" y="1111919"/>
            <a:ext cx="7773600" cy="4083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lt1"/>
              </a:buClr>
              <a:buSzPts val="2100"/>
              <a:buFont typeface="Arial"/>
              <a:buNone/>
            </a:pPr>
            <a:r>
              <a:rPr lang="en"/>
              <a:t>Maintain “burst indices”</a:t>
            </a:r>
            <a:endParaRPr/>
          </a:p>
        </p:txBody>
      </p:sp>
      <p:sp>
        <p:nvSpPr>
          <p:cNvPr id="713" name="Google Shape;713;p71"/>
          <p:cNvSpPr/>
          <p:nvPr/>
        </p:nvSpPr>
        <p:spPr>
          <a:xfrm>
            <a:off x="1695525" y="2195375"/>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14" name="Google Shape;714;p71"/>
          <p:cNvSpPr/>
          <p:nvPr/>
        </p:nvSpPr>
        <p:spPr>
          <a:xfrm>
            <a:off x="3166775" y="2195375"/>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15" name="Google Shape;715;p71"/>
          <p:cNvSpPr/>
          <p:nvPr/>
        </p:nvSpPr>
        <p:spPr>
          <a:xfrm>
            <a:off x="4638025" y="2195375"/>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16" name="Google Shape;716;p71"/>
          <p:cNvSpPr/>
          <p:nvPr/>
        </p:nvSpPr>
        <p:spPr>
          <a:xfrm>
            <a:off x="6109275" y="2195375"/>
            <a:ext cx="1339200" cy="702000"/>
          </a:xfrm>
          <a:prstGeom prst="roundRect">
            <a:avLst>
              <a:gd fmla="val 16667" name="adj"/>
            </a:avLst>
          </a:prstGeom>
          <a:noFill/>
          <a:ln cap="flat" cmpd="sng" w="19050">
            <a:solidFill>
              <a:srgbClr val="EE5574"/>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717" name="Google Shape;717;p71"/>
          <p:cNvSpPr/>
          <p:nvPr/>
        </p:nvSpPr>
        <p:spPr>
          <a:xfrm>
            <a:off x="7580525" y="2195375"/>
            <a:ext cx="1339200" cy="702000"/>
          </a:xfrm>
          <a:prstGeom prst="roundRect">
            <a:avLst>
              <a:gd fmla="val 16667" name="adj"/>
            </a:avLst>
          </a:prstGeom>
          <a:noFill/>
          <a:ln cap="flat" cmpd="sng" w="19050">
            <a:solidFill>
              <a:srgbClr val="EE5574"/>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18" name="Google Shape;718;p71"/>
          <p:cNvSpPr/>
          <p:nvPr/>
        </p:nvSpPr>
        <p:spPr>
          <a:xfrm>
            <a:off x="224275" y="2195375"/>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719" name="Google Shape;719;p71"/>
          <p:cNvSpPr/>
          <p:nvPr/>
        </p:nvSpPr>
        <p:spPr>
          <a:xfrm>
            <a:off x="366325" y="2297498"/>
            <a:ext cx="1055100" cy="157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Open Sans"/>
              <a:ea typeface="Open Sans"/>
              <a:cs typeface="Open Sans"/>
              <a:sym typeface="Open Sans"/>
            </a:endParaRPr>
          </a:p>
        </p:txBody>
      </p:sp>
      <p:sp>
        <p:nvSpPr>
          <p:cNvPr id="720" name="Google Shape;720;p71"/>
          <p:cNvSpPr/>
          <p:nvPr/>
        </p:nvSpPr>
        <p:spPr>
          <a:xfrm>
            <a:off x="1837575" y="2297498"/>
            <a:ext cx="1055100" cy="157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Open Sans"/>
              <a:ea typeface="Open Sans"/>
              <a:cs typeface="Open Sans"/>
              <a:sym typeface="Open Sans"/>
            </a:endParaRPr>
          </a:p>
        </p:txBody>
      </p:sp>
      <p:sp>
        <p:nvSpPr>
          <p:cNvPr id="721" name="Google Shape;721;p71"/>
          <p:cNvSpPr/>
          <p:nvPr/>
        </p:nvSpPr>
        <p:spPr>
          <a:xfrm>
            <a:off x="3308825" y="2297498"/>
            <a:ext cx="1055100" cy="157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Open Sans"/>
              <a:ea typeface="Open Sans"/>
              <a:cs typeface="Open Sans"/>
              <a:sym typeface="Open Sans"/>
            </a:endParaRPr>
          </a:p>
        </p:txBody>
      </p:sp>
      <p:sp>
        <p:nvSpPr>
          <p:cNvPr id="722" name="Google Shape;722;p71"/>
          <p:cNvSpPr/>
          <p:nvPr/>
        </p:nvSpPr>
        <p:spPr>
          <a:xfrm>
            <a:off x="4780075" y="2297498"/>
            <a:ext cx="1055100" cy="157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Open Sans"/>
              <a:ea typeface="Open Sans"/>
              <a:cs typeface="Open Sans"/>
              <a:sym typeface="Open Sans"/>
            </a:endParaRPr>
          </a:p>
        </p:txBody>
      </p:sp>
      <p:sp>
        <p:nvSpPr>
          <p:cNvPr id="723" name="Google Shape;723;p71"/>
          <p:cNvSpPr/>
          <p:nvPr/>
        </p:nvSpPr>
        <p:spPr>
          <a:xfrm>
            <a:off x="366325" y="2493148"/>
            <a:ext cx="1055100" cy="157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Open Sans"/>
              <a:ea typeface="Open Sans"/>
              <a:cs typeface="Open Sans"/>
              <a:sym typeface="Open Sans"/>
            </a:endParaRPr>
          </a:p>
        </p:txBody>
      </p:sp>
      <p:sp>
        <p:nvSpPr>
          <p:cNvPr id="724" name="Google Shape;724;p71"/>
          <p:cNvSpPr/>
          <p:nvPr/>
        </p:nvSpPr>
        <p:spPr>
          <a:xfrm>
            <a:off x="3308825" y="2493148"/>
            <a:ext cx="1055100" cy="157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Open Sans"/>
              <a:ea typeface="Open Sans"/>
              <a:cs typeface="Open Sans"/>
              <a:sym typeface="Open Sans"/>
            </a:endParaRPr>
          </a:p>
        </p:txBody>
      </p:sp>
      <p:sp>
        <p:nvSpPr>
          <p:cNvPr id="725" name="Google Shape;725;p71"/>
          <p:cNvSpPr/>
          <p:nvPr/>
        </p:nvSpPr>
        <p:spPr>
          <a:xfrm>
            <a:off x="366325" y="2897398"/>
            <a:ext cx="1055100" cy="157200"/>
          </a:xfrm>
          <a:prstGeom prst="roundRect">
            <a:avLst>
              <a:gd fmla="val 16667" name="adj"/>
            </a:avLst>
          </a:prstGeom>
          <a:gradFill>
            <a:gsLst>
              <a:gs pos="0">
                <a:srgbClr val="DCECD5"/>
              </a:gs>
              <a:gs pos="100000">
                <a:srgbClr val="92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Write alias</a:t>
            </a:r>
            <a:endParaRPr sz="900">
              <a:latin typeface="Open Sans"/>
              <a:ea typeface="Open Sans"/>
              <a:cs typeface="Open Sans"/>
              <a:sym typeface="Open Sans"/>
            </a:endParaRPr>
          </a:p>
        </p:txBody>
      </p:sp>
      <p:sp>
        <p:nvSpPr>
          <p:cNvPr id="726" name="Google Shape;726;p71"/>
          <p:cNvSpPr/>
          <p:nvPr/>
        </p:nvSpPr>
        <p:spPr>
          <a:xfrm>
            <a:off x="1837575" y="2897398"/>
            <a:ext cx="1055100" cy="157200"/>
          </a:xfrm>
          <a:prstGeom prst="roundRect">
            <a:avLst>
              <a:gd fmla="val 16667" name="adj"/>
            </a:avLst>
          </a:prstGeom>
          <a:gradFill>
            <a:gsLst>
              <a:gs pos="0">
                <a:srgbClr val="DCECD5"/>
              </a:gs>
              <a:gs pos="100000">
                <a:srgbClr val="92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Write alias</a:t>
            </a:r>
            <a:endParaRPr sz="900">
              <a:latin typeface="Open Sans"/>
              <a:ea typeface="Open Sans"/>
              <a:cs typeface="Open Sans"/>
              <a:sym typeface="Open Sans"/>
            </a:endParaRPr>
          </a:p>
        </p:txBody>
      </p:sp>
      <p:sp>
        <p:nvSpPr>
          <p:cNvPr id="727" name="Google Shape;727;p71"/>
          <p:cNvSpPr/>
          <p:nvPr/>
        </p:nvSpPr>
        <p:spPr>
          <a:xfrm>
            <a:off x="3308825" y="2897398"/>
            <a:ext cx="1055100" cy="157200"/>
          </a:xfrm>
          <a:prstGeom prst="roundRect">
            <a:avLst>
              <a:gd fmla="val 16667" name="adj"/>
            </a:avLst>
          </a:prstGeom>
          <a:gradFill>
            <a:gsLst>
              <a:gs pos="0">
                <a:srgbClr val="DCECD5"/>
              </a:gs>
              <a:gs pos="100000">
                <a:srgbClr val="92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Write alias</a:t>
            </a:r>
            <a:endParaRPr sz="900">
              <a:latin typeface="Open Sans"/>
              <a:ea typeface="Open Sans"/>
              <a:cs typeface="Open Sans"/>
              <a:sym typeface="Open Sans"/>
            </a:endParaRPr>
          </a:p>
        </p:txBody>
      </p:sp>
      <p:sp>
        <p:nvSpPr>
          <p:cNvPr id="728" name="Google Shape;728;p71"/>
          <p:cNvSpPr/>
          <p:nvPr/>
        </p:nvSpPr>
        <p:spPr>
          <a:xfrm>
            <a:off x="4780075" y="2897398"/>
            <a:ext cx="1055100" cy="157200"/>
          </a:xfrm>
          <a:prstGeom prst="roundRect">
            <a:avLst>
              <a:gd fmla="val 16667" name="adj"/>
            </a:avLst>
          </a:prstGeom>
          <a:gradFill>
            <a:gsLst>
              <a:gs pos="0">
                <a:srgbClr val="DCECD5"/>
              </a:gs>
              <a:gs pos="100000">
                <a:srgbClr val="92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Write alias</a:t>
            </a:r>
            <a:endParaRPr sz="900">
              <a:latin typeface="Open Sans"/>
              <a:ea typeface="Open Sans"/>
              <a:cs typeface="Open Sans"/>
              <a:sym typeface="Open Sans"/>
            </a:endParaRPr>
          </a:p>
        </p:txBody>
      </p:sp>
      <p:sp>
        <p:nvSpPr>
          <p:cNvPr id="729" name="Google Shape;729;p71"/>
          <p:cNvSpPr/>
          <p:nvPr/>
        </p:nvSpPr>
        <p:spPr>
          <a:xfrm>
            <a:off x="732475" y="3128700"/>
            <a:ext cx="334800" cy="1024800"/>
          </a:xfrm>
          <a:prstGeom prst="upArrow">
            <a:avLst>
              <a:gd fmla="val 50000" name="adj1"/>
              <a:gd fmla="val 50000" name="adj2"/>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30" name="Google Shape;730;p71"/>
          <p:cNvSpPr/>
          <p:nvPr/>
        </p:nvSpPr>
        <p:spPr>
          <a:xfrm>
            <a:off x="2142850" y="3128700"/>
            <a:ext cx="334800" cy="1024800"/>
          </a:xfrm>
          <a:prstGeom prst="upArrow">
            <a:avLst>
              <a:gd fmla="val 50000" name="adj1"/>
              <a:gd fmla="val 50000" name="adj2"/>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31" name="Google Shape;731;p71"/>
          <p:cNvSpPr/>
          <p:nvPr/>
        </p:nvSpPr>
        <p:spPr>
          <a:xfrm>
            <a:off x="3668975" y="3128700"/>
            <a:ext cx="334800" cy="1024800"/>
          </a:xfrm>
          <a:prstGeom prst="upArrow">
            <a:avLst>
              <a:gd fmla="val 50000" name="adj1"/>
              <a:gd fmla="val 50000" name="adj2"/>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32" name="Google Shape;732;p71"/>
          <p:cNvSpPr/>
          <p:nvPr/>
        </p:nvSpPr>
        <p:spPr>
          <a:xfrm>
            <a:off x="5140225" y="3128700"/>
            <a:ext cx="334800" cy="1024800"/>
          </a:xfrm>
          <a:prstGeom prst="upArrow">
            <a:avLst>
              <a:gd fmla="val 50000" name="adj1"/>
              <a:gd fmla="val 50000" name="adj2"/>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33" name="Google Shape;733;p71"/>
          <p:cNvSpPr/>
          <p:nvPr/>
        </p:nvSpPr>
        <p:spPr>
          <a:xfrm>
            <a:off x="815505" y="3993550"/>
            <a:ext cx="6614700" cy="288900"/>
          </a:xfrm>
          <a:prstGeom prst="rect">
            <a:avLst/>
          </a:prstGeom>
          <a:solidFill>
            <a:srgbClr val="B6D7A8"/>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n">
                <a:latin typeface="Open Sans"/>
                <a:ea typeface="Open Sans"/>
                <a:cs typeface="Open Sans"/>
                <a:sym typeface="Open Sans"/>
              </a:rPr>
              <a:t> &lt;&lt;&lt;  LOW THROUGHPUT</a:t>
            </a:r>
            <a:endParaRPr>
              <a:latin typeface="Open Sans"/>
              <a:ea typeface="Open Sans"/>
              <a:cs typeface="Open Sans"/>
              <a:sym typeface="Open Sans"/>
            </a:endParaRPr>
          </a:p>
        </p:txBody>
      </p:sp>
      <p:sp>
        <p:nvSpPr>
          <p:cNvPr id="734" name="Google Shape;734;p71"/>
          <p:cNvSpPr txBox="1"/>
          <p:nvPr/>
        </p:nvSpPr>
        <p:spPr>
          <a:xfrm>
            <a:off x="224275" y="1736150"/>
            <a:ext cx="5610900" cy="3825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Open Sans"/>
                <a:ea typeface="Open Sans"/>
                <a:cs typeface="Open Sans"/>
                <a:sym typeface="Open Sans"/>
              </a:rPr>
              <a:t>box_type: low</a:t>
            </a:r>
            <a:endParaRPr>
              <a:solidFill>
                <a:schemeClr val="lt1"/>
              </a:solidFill>
              <a:latin typeface="Open Sans"/>
              <a:ea typeface="Open Sans"/>
              <a:cs typeface="Open Sans"/>
              <a:sym typeface="Open Sans"/>
            </a:endParaRPr>
          </a:p>
        </p:txBody>
      </p:sp>
      <p:sp>
        <p:nvSpPr>
          <p:cNvPr id="735" name="Google Shape;735;p71"/>
          <p:cNvSpPr txBox="1"/>
          <p:nvPr/>
        </p:nvSpPr>
        <p:spPr>
          <a:xfrm>
            <a:off x="6251325" y="1736138"/>
            <a:ext cx="2526300" cy="3825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Open Sans"/>
                <a:ea typeface="Open Sans"/>
                <a:cs typeface="Open Sans"/>
                <a:sym typeface="Open Sans"/>
              </a:rPr>
              <a:t>box_type: burst</a:t>
            </a:r>
            <a:endParaRPr>
              <a:solidFill>
                <a:schemeClr val="lt1"/>
              </a:solidFill>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72"/>
          <p:cNvSpPr txBox="1"/>
          <p:nvPr/>
        </p:nvSpPr>
        <p:spPr>
          <a:xfrm>
            <a:off x="6251325" y="1736138"/>
            <a:ext cx="2526300" cy="3825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Open Sans"/>
                <a:ea typeface="Open Sans"/>
                <a:cs typeface="Open Sans"/>
                <a:sym typeface="Open Sans"/>
              </a:rPr>
              <a:t>box_type: burst</a:t>
            </a:r>
            <a:endParaRPr>
              <a:solidFill>
                <a:schemeClr val="lt1"/>
              </a:solidFill>
              <a:latin typeface="Open Sans"/>
              <a:ea typeface="Open Sans"/>
              <a:cs typeface="Open Sans"/>
              <a:sym typeface="Open Sans"/>
            </a:endParaRPr>
          </a:p>
        </p:txBody>
      </p:sp>
      <p:sp>
        <p:nvSpPr>
          <p:cNvPr id="741" name="Google Shape;741;p72"/>
          <p:cNvSpPr txBox="1"/>
          <p:nvPr/>
        </p:nvSpPr>
        <p:spPr>
          <a:xfrm>
            <a:off x="224275" y="1736150"/>
            <a:ext cx="5610900" cy="3825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Open Sans"/>
                <a:ea typeface="Open Sans"/>
                <a:cs typeface="Open Sans"/>
                <a:sym typeface="Open Sans"/>
              </a:rPr>
              <a:t>box_type: low</a:t>
            </a:r>
            <a:endParaRPr>
              <a:solidFill>
                <a:schemeClr val="lt1"/>
              </a:solidFill>
              <a:latin typeface="Open Sans"/>
              <a:ea typeface="Open Sans"/>
              <a:cs typeface="Open Sans"/>
              <a:sym typeface="Open Sans"/>
            </a:endParaRPr>
          </a:p>
        </p:txBody>
      </p:sp>
      <p:sp>
        <p:nvSpPr>
          <p:cNvPr id="742" name="Google Shape;742;p72"/>
          <p:cNvSpPr txBox="1"/>
          <p:nvPr>
            <p:ph type="title"/>
          </p:nvPr>
        </p:nvSpPr>
        <p:spPr>
          <a:xfrm>
            <a:off x="430449" y="426119"/>
            <a:ext cx="7773600" cy="6858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rgbClr val="CFE7FF"/>
              </a:buClr>
              <a:buSzPts val="4100"/>
              <a:buFont typeface="Open Sans ExtraBold"/>
              <a:buNone/>
            </a:pPr>
            <a:r>
              <a:rPr lang="en"/>
              <a:t>Cluster Topologies for Scaling</a:t>
            </a:r>
            <a:endParaRPr/>
          </a:p>
        </p:txBody>
      </p:sp>
      <p:sp>
        <p:nvSpPr>
          <p:cNvPr id="743" name="Google Shape;743;p72"/>
          <p:cNvSpPr txBox="1"/>
          <p:nvPr>
            <p:ph idx="2" type="body"/>
          </p:nvPr>
        </p:nvSpPr>
        <p:spPr>
          <a:xfrm>
            <a:off x="430449" y="1111919"/>
            <a:ext cx="7773600" cy="4083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lt1"/>
              </a:buClr>
              <a:buSzPts val="2100"/>
              <a:buFont typeface="Arial"/>
              <a:buNone/>
            </a:pPr>
            <a:r>
              <a:rPr lang="en"/>
              <a:t>Maintain “burst indices”</a:t>
            </a:r>
            <a:endParaRPr/>
          </a:p>
        </p:txBody>
      </p:sp>
      <p:sp>
        <p:nvSpPr>
          <p:cNvPr id="744" name="Google Shape;744;p72"/>
          <p:cNvSpPr/>
          <p:nvPr/>
        </p:nvSpPr>
        <p:spPr>
          <a:xfrm>
            <a:off x="1695525" y="2195375"/>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45" name="Google Shape;745;p72"/>
          <p:cNvSpPr/>
          <p:nvPr/>
        </p:nvSpPr>
        <p:spPr>
          <a:xfrm>
            <a:off x="3166775" y="2195375"/>
            <a:ext cx="1339200" cy="1339200"/>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46" name="Google Shape;746;p72"/>
          <p:cNvSpPr/>
          <p:nvPr/>
        </p:nvSpPr>
        <p:spPr>
          <a:xfrm>
            <a:off x="4638025" y="2195375"/>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47" name="Google Shape;747;p72"/>
          <p:cNvSpPr/>
          <p:nvPr/>
        </p:nvSpPr>
        <p:spPr>
          <a:xfrm>
            <a:off x="6109275" y="2195375"/>
            <a:ext cx="1339200" cy="702000"/>
          </a:xfrm>
          <a:prstGeom prst="roundRect">
            <a:avLst>
              <a:gd fmla="val 16667" name="adj"/>
            </a:avLst>
          </a:prstGeom>
          <a:solidFill>
            <a:srgbClr val="EE5574">
              <a:alpha val="41510"/>
            </a:srgbClr>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748" name="Google Shape;748;p72"/>
          <p:cNvSpPr/>
          <p:nvPr/>
        </p:nvSpPr>
        <p:spPr>
          <a:xfrm>
            <a:off x="7580525" y="2195375"/>
            <a:ext cx="1339200" cy="702000"/>
          </a:xfrm>
          <a:prstGeom prst="roundRect">
            <a:avLst>
              <a:gd fmla="val 16667" name="adj"/>
            </a:avLst>
          </a:prstGeom>
          <a:solidFill>
            <a:srgbClr val="EE5574">
              <a:alpha val="41510"/>
            </a:srgbClr>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749" name="Google Shape;749;p72"/>
          <p:cNvSpPr/>
          <p:nvPr/>
        </p:nvSpPr>
        <p:spPr>
          <a:xfrm>
            <a:off x="224275" y="2195375"/>
            <a:ext cx="1339200" cy="1339200"/>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750" name="Google Shape;750;p72"/>
          <p:cNvSpPr/>
          <p:nvPr/>
        </p:nvSpPr>
        <p:spPr>
          <a:xfrm>
            <a:off x="366325" y="2297498"/>
            <a:ext cx="1055100" cy="157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Open Sans"/>
              <a:ea typeface="Open Sans"/>
              <a:cs typeface="Open Sans"/>
              <a:sym typeface="Open Sans"/>
            </a:endParaRPr>
          </a:p>
        </p:txBody>
      </p:sp>
      <p:sp>
        <p:nvSpPr>
          <p:cNvPr id="751" name="Google Shape;751;p72"/>
          <p:cNvSpPr/>
          <p:nvPr/>
        </p:nvSpPr>
        <p:spPr>
          <a:xfrm>
            <a:off x="1837575" y="2297498"/>
            <a:ext cx="1055100" cy="157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Open Sans"/>
              <a:ea typeface="Open Sans"/>
              <a:cs typeface="Open Sans"/>
              <a:sym typeface="Open Sans"/>
            </a:endParaRPr>
          </a:p>
        </p:txBody>
      </p:sp>
      <p:sp>
        <p:nvSpPr>
          <p:cNvPr id="752" name="Google Shape;752;p72"/>
          <p:cNvSpPr/>
          <p:nvPr/>
        </p:nvSpPr>
        <p:spPr>
          <a:xfrm>
            <a:off x="3308825" y="2297498"/>
            <a:ext cx="1055100" cy="157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Open Sans"/>
              <a:ea typeface="Open Sans"/>
              <a:cs typeface="Open Sans"/>
              <a:sym typeface="Open Sans"/>
            </a:endParaRPr>
          </a:p>
        </p:txBody>
      </p:sp>
      <p:sp>
        <p:nvSpPr>
          <p:cNvPr id="753" name="Google Shape;753;p72"/>
          <p:cNvSpPr/>
          <p:nvPr/>
        </p:nvSpPr>
        <p:spPr>
          <a:xfrm>
            <a:off x="4780075" y="2297498"/>
            <a:ext cx="1055100" cy="157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Open Sans"/>
              <a:ea typeface="Open Sans"/>
              <a:cs typeface="Open Sans"/>
              <a:sym typeface="Open Sans"/>
            </a:endParaRPr>
          </a:p>
        </p:txBody>
      </p:sp>
      <p:sp>
        <p:nvSpPr>
          <p:cNvPr id="754" name="Google Shape;754;p72"/>
          <p:cNvSpPr/>
          <p:nvPr/>
        </p:nvSpPr>
        <p:spPr>
          <a:xfrm>
            <a:off x="366325" y="2493148"/>
            <a:ext cx="1055100" cy="157200"/>
          </a:xfrm>
          <a:prstGeom prst="roundRect">
            <a:avLst>
              <a:gd fmla="val 16667" name="adj"/>
            </a:avLst>
          </a:prstGeom>
          <a:gradFill>
            <a:gsLst>
              <a:gs pos="0">
                <a:srgbClr val="F5D0D0"/>
              </a:gs>
              <a:gs pos="100000">
                <a:srgbClr val="D96868"/>
              </a:gs>
            </a:gsLst>
            <a:path path="circle">
              <a:fillToRect b="50%" l="50%" r="50%" t="50%"/>
            </a:path>
            <a:tileRect/>
          </a:gra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Open Sans"/>
              <a:ea typeface="Open Sans"/>
              <a:cs typeface="Open Sans"/>
              <a:sym typeface="Open Sans"/>
            </a:endParaRPr>
          </a:p>
        </p:txBody>
      </p:sp>
      <p:sp>
        <p:nvSpPr>
          <p:cNvPr id="755" name="Google Shape;755;p72"/>
          <p:cNvSpPr/>
          <p:nvPr/>
        </p:nvSpPr>
        <p:spPr>
          <a:xfrm>
            <a:off x="3308825" y="2493148"/>
            <a:ext cx="1055100" cy="157200"/>
          </a:xfrm>
          <a:prstGeom prst="roundRect">
            <a:avLst>
              <a:gd fmla="val 16667" name="adj"/>
            </a:avLst>
          </a:prstGeom>
          <a:gradFill>
            <a:gsLst>
              <a:gs pos="0">
                <a:srgbClr val="F5D0D0"/>
              </a:gs>
              <a:gs pos="100000">
                <a:srgbClr val="D96868"/>
              </a:gs>
            </a:gsLst>
            <a:path path="circle">
              <a:fillToRect b="50%" l="50%" r="50%" t="50%"/>
            </a:path>
            <a:tileRect/>
          </a:gra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Open Sans"/>
              <a:ea typeface="Open Sans"/>
              <a:cs typeface="Open Sans"/>
              <a:sym typeface="Open Sans"/>
            </a:endParaRPr>
          </a:p>
        </p:txBody>
      </p:sp>
      <p:sp>
        <p:nvSpPr>
          <p:cNvPr id="756" name="Google Shape;756;p72"/>
          <p:cNvSpPr/>
          <p:nvPr/>
        </p:nvSpPr>
        <p:spPr>
          <a:xfrm>
            <a:off x="366325" y="2897398"/>
            <a:ext cx="1055100" cy="157200"/>
          </a:xfrm>
          <a:prstGeom prst="roundRect">
            <a:avLst>
              <a:gd fmla="val 16667" name="adj"/>
            </a:avLst>
          </a:prstGeom>
          <a:gradFill>
            <a:gsLst>
              <a:gs pos="0">
                <a:srgbClr val="DCECD5"/>
              </a:gs>
              <a:gs pos="100000">
                <a:srgbClr val="92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Write alias</a:t>
            </a:r>
            <a:endParaRPr sz="900">
              <a:latin typeface="Open Sans"/>
              <a:ea typeface="Open Sans"/>
              <a:cs typeface="Open Sans"/>
              <a:sym typeface="Open Sans"/>
            </a:endParaRPr>
          </a:p>
        </p:txBody>
      </p:sp>
      <p:sp>
        <p:nvSpPr>
          <p:cNvPr id="757" name="Google Shape;757;p72"/>
          <p:cNvSpPr/>
          <p:nvPr/>
        </p:nvSpPr>
        <p:spPr>
          <a:xfrm>
            <a:off x="1837575" y="2897398"/>
            <a:ext cx="1055100" cy="157200"/>
          </a:xfrm>
          <a:prstGeom prst="roundRect">
            <a:avLst>
              <a:gd fmla="val 16667" name="adj"/>
            </a:avLst>
          </a:prstGeom>
          <a:gradFill>
            <a:gsLst>
              <a:gs pos="0">
                <a:srgbClr val="DCECD5"/>
              </a:gs>
              <a:gs pos="100000">
                <a:srgbClr val="92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Write alias</a:t>
            </a:r>
            <a:endParaRPr sz="900">
              <a:latin typeface="Open Sans"/>
              <a:ea typeface="Open Sans"/>
              <a:cs typeface="Open Sans"/>
              <a:sym typeface="Open Sans"/>
            </a:endParaRPr>
          </a:p>
        </p:txBody>
      </p:sp>
      <p:sp>
        <p:nvSpPr>
          <p:cNvPr id="758" name="Google Shape;758;p72"/>
          <p:cNvSpPr/>
          <p:nvPr/>
        </p:nvSpPr>
        <p:spPr>
          <a:xfrm>
            <a:off x="3308825" y="2897398"/>
            <a:ext cx="1055100" cy="157200"/>
          </a:xfrm>
          <a:prstGeom prst="roundRect">
            <a:avLst>
              <a:gd fmla="val 16667" name="adj"/>
            </a:avLst>
          </a:prstGeom>
          <a:gradFill>
            <a:gsLst>
              <a:gs pos="0">
                <a:srgbClr val="DCECD5"/>
              </a:gs>
              <a:gs pos="100000">
                <a:srgbClr val="92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Write alias</a:t>
            </a:r>
            <a:endParaRPr sz="900">
              <a:latin typeface="Open Sans"/>
              <a:ea typeface="Open Sans"/>
              <a:cs typeface="Open Sans"/>
              <a:sym typeface="Open Sans"/>
            </a:endParaRPr>
          </a:p>
        </p:txBody>
      </p:sp>
      <p:sp>
        <p:nvSpPr>
          <p:cNvPr id="759" name="Google Shape;759;p72"/>
          <p:cNvSpPr/>
          <p:nvPr/>
        </p:nvSpPr>
        <p:spPr>
          <a:xfrm>
            <a:off x="4780075" y="2897398"/>
            <a:ext cx="1055100" cy="157200"/>
          </a:xfrm>
          <a:prstGeom prst="roundRect">
            <a:avLst>
              <a:gd fmla="val 16667" name="adj"/>
            </a:avLst>
          </a:prstGeom>
          <a:gradFill>
            <a:gsLst>
              <a:gs pos="0">
                <a:srgbClr val="DCECD5"/>
              </a:gs>
              <a:gs pos="100000">
                <a:srgbClr val="92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Write alias</a:t>
            </a:r>
            <a:endParaRPr sz="900">
              <a:latin typeface="Open Sans"/>
              <a:ea typeface="Open Sans"/>
              <a:cs typeface="Open Sans"/>
              <a:sym typeface="Open Sans"/>
            </a:endParaRPr>
          </a:p>
        </p:txBody>
      </p:sp>
      <p:sp>
        <p:nvSpPr>
          <p:cNvPr id="760" name="Google Shape;760;p72"/>
          <p:cNvSpPr/>
          <p:nvPr/>
        </p:nvSpPr>
        <p:spPr>
          <a:xfrm>
            <a:off x="732475" y="3128700"/>
            <a:ext cx="334800" cy="1024800"/>
          </a:xfrm>
          <a:prstGeom prst="upArrow">
            <a:avLst>
              <a:gd fmla="val 50000" name="adj1"/>
              <a:gd fmla="val 50000" name="adj2"/>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61" name="Google Shape;761;p72"/>
          <p:cNvSpPr/>
          <p:nvPr/>
        </p:nvSpPr>
        <p:spPr>
          <a:xfrm>
            <a:off x="2142850" y="3128700"/>
            <a:ext cx="334800" cy="1024800"/>
          </a:xfrm>
          <a:prstGeom prst="upArrow">
            <a:avLst>
              <a:gd fmla="val 50000" name="adj1"/>
              <a:gd fmla="val 50000" name="adj2"/>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62" name="Google Shape;762;p72"/>
          <p:cNvSpPr/>
          <p:nvPr/>
        </p:nvSpPr>
        <p:spPr>
          <a:xfrm>
            <a:off x="3668975" y="3128700"/>
            <a:ext cx="334800" cy="1024800"/>
          </a:xfrm>
          <a:prstGeom prst="upArrow">
            <a:avLst>
              <a:gd fmla="val 50000" name="adj1"/>
              <a:gd fmla="val 50000" name="adj2"/>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63" name="Google Shape;763;p72"/>
          <p:cNvSpPr/>
          <p:nvPr/>
        </p:nvSpPr>
        <p:spPr>
          <a:xfrm>
            <a:off x="5140225" y="3128700"/>
            <a:ext cx="334800" cy="1024800"/>
          </a:xfrm>
          <a:prstGeom prst="upArrow">
            <a:avLst>
              <a:gd fmla="val 50000" name="adj1"/>
              <a:gd fmla="val 50000" name="adj2"/>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64" name="Google Shape;764;p72"/>
          <p:cNvSpPr/>
          <p:nvPr/>
        </p:nvSpPr>
        <p:spPr>
          <a:xfrm>
            <a:off x="815505" y="3993550"/>
            <a:ext cx="6614700" cy="288900"/>
          </a:xfrm>
          <a:prstGeom prst="rect">
            <a:avLst/>
          </a:prstGeom>
          <a:solidFill>
            <a:srgbClr val="FFF2CC"/>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n">
                <a:latin typeface="Open Sans"/>
                <a:ea typeface="Open Sans"/>
                <a:cs typeface="Open Sans"/>
                <a:sym typeface="Open Sans"/>
              </a:rPr>
              <a:t> &lt;&lt;&lt;  (NOT SO) LOW THROUGHPUT</a:t>
            </a:r>
            <a:endParaRPr>
              <a:latin typeface="Open Sans"/>
              <a:ea typeface="Open Sans"/>
              <a:cs typeface="Open Sans"/>
              <a:sym typeface="Open Sans"/>
            </a:endParaRPr>
          </a:p>
        </p:txBody>
      </p:sp>
      <p:sp>
        <p:nvSpPr>
          <p:cNvPr id="765" name="Google Shape;765;p72"/>
          <p:cNvSpPr/>
          <p:nvPr/>
        </p:nvSpPr>
        <p:spPr>
          <a:xfrm>
            <a:off x="1320950" y="1750754"/>
            <a:ext cx="5369575" cy="828325"/>
          </a:xfrm>
          <a:custGeom>
            <a:rect b="b" l="l" r="r" t="t"/>
            <a:pathLst>
              <a:path extrusionOk="0" h="33133" w="214783">
                <a:moveTo>
                  <a:pt x="0" y="33133"/>
                </a:moveTo>
                <a:cubicBezTo>
                  <a:pt x="28191" y="27620"/>
                  <a:pt x="133350" y="1383"/>
                  <a:pt x="169147" y="57"/>
                </a:cubicBezTo>
                <a:cubicBezTo>
                  <a:pt x="204944" y="-1269"/>
                  <a:pt x="207177" y="20991"/>
                  <a:pt x="214783" y="25178"/>
                </a:cubicBezTo>
              </a:path>
            </a:pathLst>
          </a:custGeom>
          <a:noFill/>
          <a:ln cap="flat" cmpd="sng" w="19050">
            <a:solidFill>
              <a:schemeClr val="accent4"/>
            </a:solidFill>
            <a:prstDash val="solid"/>
            <a:round/>
            <a:headEnd len="med" w="med" type="none"/>
            <a:tailEnd len="med" w="med" type="triangle"/>
          </a:ln>
        </p:spPr>
      </p:sp>
      <p:sp>
        <p:nvSpPr>
          <p:cNvPr id="766" name="Google Shape;766;p72"/>
          <p:cNvSpPr/>
          <p:nvPr/>
        </p:nvSpPr>
        <p:spPr>
          <a:xfrm flipH="1" rot="10800000">
            <a:off x="4272650" y="2552715"/>
            <a:ext cx="3967000" cy="288898"/>
          </a:xfrm>
          <a:custGeom>
            <a:rect b="b" l="l" r="r" t="t"/>
            <a:pathLst>
              <a:path extrusionOk="0" h="32848" w="158680">
                <a:moveTo>
                  <a:pt x="0" y="32849"/>
                </a:moveTo>
                <a:cubicBezTo>
                  <a:pt x="18003" y="27406"/>
                  <a:pt x="81572" y="1727"/>
                  <a:pt x="108019" y="192"/>
                </a:cubicBezTo>
                <a:cubicBezTo>
                  <a:pt x="134466" y="-1343"/>
                  <a:pt x="150237" y="19730"/>
                  <a:pt x="158680" y="23638"/>
                </a:cubicBezTo>
              </a:path>
            </a:pathLst>
          </a:custGeom>
          <a:noFill/>
          <a:ln cap="flat" cmpd="sng" w="19050">
            <a:solidFill>
              <a:schemeClr val="accent4"/>
            </a:solidFill>
            <a:prstDash val="solid"/>
            <a:round/>
            <a:headEnd len="med" w="med" type="none"/>
            <a:tailEnd len="med" w="med" type="triangle"/>
          </a:ln>
        </p:spPr>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73"/>
          <p:cNvSpPr/>
          <p:nvPr/>
        </p:nvSpPr>
        <p:spPr>
          <a:xfrm>
            <a:off x="7580525" y="2195375"/>
            <a:ext cx="1339200" cy="7020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772" name="Google Shape;772;p73"/>
          <p:cNvSpPr/>
          <p:nvPr/>
        </p:nvSpPr>
        <p:spPr>
          <a:xfrm>
            <a:off x="4638025" y="2195375"/>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73" name="Google Shape;773;p73"/>
          <p:cNvSpPr/>
          <p:nvPr/>
        </p:nvSpPr>
        <p:spPr>
          <a:xfrm>
            <a:off x="6109275" y="2195375"/>
            <a:ext cx="1339200" cy="7020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774" name="Google Shape;774;p73"/>
          <p:cNvSpPr/>
          <p:nvPr/>
        </p:nvSpPr>
        <p:spPr>
          <a:xfrm>
            <a:off x="6611475" y="2591575"/>
            <a:ext cx="334800" cy="1581600"/>
          </a:xfrm>
          <a:prstGeom prst="upArrow">
            <a:avLst>
              <a:gd fmla="val 50000" name="adj1"/>
              <a:gd fmla="val 50000" name="adj2"/>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75" name="Google Shape;775;p73"/>
          <p:cNvSpPr/>
          <p:nvPr/>
        </p:nvSpPr>
        <p:spPr>
          <a:xfrm>
            <a:off x="8082725" y="2591575"/>
            <a:ext cx="334800" cy="1581600"/>
          </a:xfrm>
          <a:prstGeom prst="upArrow">
            <a:avLst>
              <a:gd fmla="val 50000" name="adj1"/>
              <a:gd fmla="val 50000" name="adj2"/>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76" name="Google Shape;776;p73"/>
          <p:cNvSpPr txBox="1"/>
          <p:nvPr>
            <p:ph type="title"/>
          </p:nvPr>
        </p:nvSpPr>
        <p:spPr>
          <a:xfrm>
            <a:off x="430449" y="426119"/>
            <a:ext cx="7773600" cy="6858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rgbClr val="CFE7FF"/>
              </a:buClr>
              <a:buSzPts val="4100"/>
              <a:buFont typeface="Open Sans ExtraBold"/>
              <a:buNone/>
            </a:pPr>
            <a:r>
              <a:rPr lang="en"/>
              <a:t>Cluster Topologies for Scaling</a:t>
            </a:r>
            <a:endParaRPr/>
          </a:p>
        </p:txBody>
      </p:sp>
      <p:sp>
        <p:nvSpPr>
          <p:cNvPr id="777" name="Google Shape;777;p73"/>
          <p:cNvSpPr txBox="1"/>
          <p:nvPr>
            <p:ph idx="2" type="body"/>
          </p:nvPr>
        </p:nvSpPr>
        <p:spPr>
          <a:xfrm>
            <a:off x="430449" y="1111919"/>
            <a:ext cx="7773600" cy="4083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lt1"/>
              </a:buClr>
              <a:buSzPts val="2100"/>
              <a:buFont typeface="Arial"/>
              <a:buNone/>
            </a:pPr>
            <a:r>
              <a:rPr lang="en"/>
              <a:t>Maintain “burst indices”</a:t>
            </a:r>
            <a:endParaRPr/>
          </a:p>
        </p:txBody>
      </p:sp>
      <p:sp>
        <p:nvSpPr>
          <p:cNvPr id="778" name="Google Shape;778;p73"/>
          <p:cNvSpPr/>
          <p:nvPr/>
        </p:nvSpPr>
        <p:spPr>
          <a:xfrm>
            <a:off x="1695525" y="2195375"/>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79" name="Google Shape;779;p73"/>
          <p:cNvSpPr/>
          <p:nvPr/>
        </p:nvSpPr>
        <p:spPr>
          <a:xfrm>
            <a:off x="3166775" y="2195375"/>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780" name="Google Shape;780;p73"/>
          <p:cNvSpPr/>
          <p:nvPr/>
        </p:nvSpPr>
        <p:spPr>
          <a:xfrm>
            <a:off x="224275" y="2195375"/>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781" name="Google Shape;781;p73"/>
          <p:cNvSpPr/>
          <p:nvPr/>
        </p:nvSpPr>
        <p:spPr>
          <a:xfrm>
            <a:off x="366325" y="2297498"/>
            <a:ext cx="1055100" cy="157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Write alias</a:t>
            </a:r>
            <a:endParaRPr sz="900">
              <a:latin typeface="Open Sans"/>
              <a:ea typeface="Open Sans"/>
              <a:cs typeface="Open Sans"/>
              <a:sym typeface="Open Sans"/>
            </a:endParaRPr>
          </a:p>
        </p:txBody>
      </p:sp>
      <p:sp>
        <p:nvSpPr>
          <p:cNvPr id="782" name="Google Shape;782;p73"/>
          <p:cNvSpPr/>
          <p:nvPr/>
        </p:nvSpPr>
        <p:spPr>
          <a:xfrm>
            <a:off x="1837575" y="2297498"/>
            <a:ext cx="1055100" cy="157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Write alias</a:t>
            </a:r>
            <a:endParaRPr sz="900">
              <a:latin typeface="Open Sans"/>
              <a:ea typeface="Open Sans"/>
              <a:cs typeface="Open Sans"/>
              <a:sym typeface="Open Sans"/>
            </a:endParaRPr>
          </a:p>
        </p:txBody>
      </p:sp>
      <p:sp>
        <p:nvSpPr>
          <p:cNvPr id="783" name="Google Shape;783;p73"/>
          <p:cNvSpPr/>
          <p:nvPr/>
        </p:nvSpPr>
        <p:spPr>
          <a:xfrm>
            <a:off x="3308825" y="2297498"/>
            <a:ext cx="1055100" cy="157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Write alias</a:t>
            </a:r>
            <a:endParaRPr sz="900">
              <a:latin typeface="Open Sans"/>
              <a:ea typeface="Open Sans"/>
              <a:cs typeface="Open Sans"/>
              <a:sym typeface="Open Sans"/>
            </a:endParaRPr>
          </a:p>
        </p:txBody>
      </p:sp>
      <p:sp>
        <p:nvSpPr>
          <p:cNvPr id="784" name="Google Shape;784;p73"/>
          <p:cNvSpPr/>
          <p:nvPr/>
        </p:nvSpPr>
        <p:spPr>
          <a:xfrm>
            <a:off x="4780075" y="2297498"/>
            <a:ext cx="1055100" cy="157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Write alias</a:t>
            </a:r>
            <a:endParaRPr sz="900">
              <a:latin typeface="Open Sans"/>
              <a:ea typeface="Open Sans"/>
              <a:cs typeface="Open Sans"/>
              <a:sym typeface="Open Sans"/>
            </a:endParaRPr>
          </a:p>
        </p:txBody>
      </p:sp>
      <p:sp>
        <p:nvSpPr>
          <p:cNvPr id="785" name="Google Shape;785;p73"/>
          <p:cNvSpPr/>
          <p:nvPr/>
        </p:nvSpPr>
        <p:spPr>
          <a:xfrm>
            <a:off x="6251325" y="2297498"/>
            <a:ext cx="1055100" cy="157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Write alias</a:t>
            </a:r>
            <a:endParaRPr sz="900">
              <a:latin typeface="Open Sans"/>
              <a:ea typeface="Open Sans"/>
              <a:cs typeface="Open Sans"/>
              <a:sym typeface="Open Sans"/>
            </a:endParaRPr>
          </a:p>
        </p:txBody>
      </p:sp>
      <p:sp>
        <p:nvSpPr>
          <p:cNvPr id="786" name="Google Shape;786;p73"/>
          <p:cNvSpPr/>
          <p:nvPr/>
        </p:nvSpPr>
        <p:spPr>
          <a:xfrm>
            <a:off x="7722575" y="2297498"/>
            <a:ext cx="1055100" cy="157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Write alias</a:t>
            </a:r>
            <a:endParaRPr sz="900">
              <a:latin typeface="Open Sans"/>
              <a:ea typeface="Open Sans"/>
              <a:cs typeface="Open Sans"/>
              <a:sym typeface="Open Sans"/>
            </a:endParaRPr>
          </a:p>
        </p:txBody>
      </p:sp>
      <p:sp>
        <p:nvSpPr>
          <p:cNvPr id="787" name="Google Shape;787;p73"/>
          <p:cNvSpPr/>
          <p:nvPr/>
        </p:nvSpPr>
        <p:spPr>
          <a:xfrm>
            <a:off x="366325" y="2897398"/>
            <a:ext cx="1055100" cy="157200"/>
          </a:xfrm>
          <a:prstGeom prst="roundRect">
            <a:avLst>
              <a:gd fmla="val 16667" name="adj"/>
            </a:avLst>
          </a:prstGeom>
          <a:gradFill>
            <a:gsLst>
              <a:gs pos="0">
                <a:srgbClr val="DCECD5"/>
              </a:gs>
              <a:gs pos="100000">
                <a:srgbClr val="92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Open Sans"/>
              <a:ea typeface="Open Sans"/>
              <a:cs typeface="Open Sans"/>
              <a:sym typeface="Open Sans"/>
            </a:endParaRPr>
          </a:p>
        </p:txBody>
      </p:sp>
      <p:sp>
        <p:nvSpPr>
          <p:cNvPr id="788" name="Google Shape;788;p73"/>
          <p:cNvSpPr/>
          <p:nvPr/>
        </p:nvSpPr>
        <p:spPr>
          <a:xfrm>
            <a:off x="1837575" y="2897398"/>
            <a:ext cx="1055100" cy="157200"/>
          </a:xfrm>
          <a:prstGeom prst="roundRect">
            <a:avLst>
              <a:gd fmla="val 16667" name="adj"/>
            </a:avLst>
          </a:prstGeom>
          <a:gradFill>
            <a:gsLst>
              <a:gs pos="0">
                <a:srgbClr val="DCECD5"/>
              </a:gs>
              <a:gs pos="100000">
                <a:srgbClr val="92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Open Sans"/>
              <a:ea typeface="Open Sans"/>
              <a:cs typeface="Open Sans"/>
              <a:sym typeface="Open Sans"/>
            </a:endParaRPr>
          </a:p>
        </p:txBody>
      </p:sp>
      <p:sp>
        <p:nvSpPr>
          <p:cNvPr id="789" name="Google Shape;789;p73"/>
          <p:cNvSpPr/>
          <p:nvPr/>
        </p:nvSpPr>
        <p:spPr>
          <a:xfrm>
            <a:off x="3308825" y="2897398"/>
            <a:ext cx="1055100" cy="157200"/>
          </a:xfrm>
          <a:prstGeom prst="roundRect">
            <a:avLst>
              <a:gd fmla="val 16667" name="adj"/>
            </a:avLst>
          </a:prstGeom>
          <a:gradFill>
            <a:gsLst>
              <a:gs pos="0">
                <a:srgbClr val="DCECD5"/>
              </a:gs>
              <a:gs pos="100000">
                <a:srgbClr val="92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Open Sans"/>
              <a:ea typeface="Open Sans"/>
              <a:cs typeface="Open Sans"/>
              <a:sym typeface="Open Sans"/>
            </a:endParaRPr>
          </a:p>
        </p:txBody>
      </p:sp>
      <p:sp>
        <p:nvSpPr>
          <p:cNvPr id="790" name="Google Shape;790;p73"/>
          <p:cNvSpPr/>
          <p:nvPr/>
        </p:nvSpPr>
        <p:spPr>
          <a:xfrm>
            <a:off x="4780075" y="2897398"/>
            <a:ext cx="1055100" cy="157200"/>
          </a:xfrm>
          <a:prstGeom prst="roundRect">
            <a:avLst>
              <a:gd fmla="val 16667" name="adj"/>
            </a:avLst>
          </a:prstGeom>
          <a:gradFill>
            <a:gsLst>
              <a:gs pos="0">
                <a:srgbClr val="DCECD5"/>
              </a:gs>
              <a:gs pos="100000">
                <a:srgbClr val="92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Open Sans"/>
              <a:ea typeface="Open Sans"/>
              <a:cs typeface="Open Sans"/>
              <a:sym typeface="Open Sans"/>
            </a:endParaRPr>
          </a:p>
        </p:txBody>
      </p:sp>
      <p:sp>
        <p:nvSpPr>
          <p:cNvPr id="791" name="Google Shape;791;p73"/>
          <p:cNvSpPr/>
          <p:nvPr/>
        </p:nvSpPr>
        <p:spPr>
          <a:xfrm>
            <a:off x="732475" y="2571750"/>
            <a:ext cx="334800" cy="1581600"/>
          </a:xfrm>
          <a:prstGeom prst="upArrow">
            <a:avLst>
              <a:gd fmla="val 50000" name="adj1"/>
              <a:gd fmla="val 50000" name="adj2"/>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92" name="Google Shape;792;p73"/>
          <p:cNvSpPr/>
          <p:nvPr/>
        </p:nvSpPr>
        <p:spPr>
          <a:xfrm>
            <a:off x="2142850" y="2571900"/>
            <a:ext cx="334800" cy="1581600"/>
          </a:xfrm>
          <a:prstGeom prst="upArrow">
            <a:avLst>
              <a:gd fmla="val 50000" name="adj1"/>
              <a:gd fmla="val 50000" name="adj2"/>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93" name="Google Shape;793;p73"/>
          <p:cNvSpPr/>
          <p:nvPr/>
        </p:nvSpPr>
        <p:spPr>
          <a:xfrm>
            <a:off x="3668975" y="2571900"/>
            <a:ext cx="334800" cy="1581600"/>
          </a:xfrm>
          <a:prstGeom prst="upArrow">
            <a:avLst>
              <a:gd fmla="val 50000" name="adj1"/>
              <a:gd fmla="val 50000" name="adj2"/>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94" name="Google Shape;794;p73"/>
          <p:cNvSpPr/>
          <p:nvPr/>
        </p:nvSpPr>
        <p:spPr>
          <a:xfrm>
            <a:off x="5140225" y="2571900"/>
            <a:ext cx="334800" cy="1581600"/>
          </a:xfrm>
          <a:prstGeom prst="upArrow">
            <a:avLst>
              <a:gd fmla="val 50000" name="adj1"/>
              <a:gd fmla="val 50000" name="adj2"/>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95" name="Google Shape;795;p73"/>
          <p:cNvSpPr/>
          <p:nvPr/>
        </p:nvSpPr>
        <p:spPr>
          <a:xfrm>
            <a:off x="815499" y="3993550"/>
            <a:ext cx="8104200" cy="288900"/>
          </a:xfrm>
          <a:prstGeom prst="rect">
            <a:avLst/>
          </a:prstGeom>
          <a:solidFill>
            <a:srgbClr val="F4CCCC"/>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n">
                <a:latin typeface="Open Sans"/>
                <a:ea typeface="Open Sans"/>
                <a:cs typeface="Open Sans"/>
                <a:sym typeface="Open Sans"/>
              </a:rPr>
              <a:t> &lt;&lt;&lt;   HIGH THROUGHPUT</a:t>
            </a:r>
            <a:endParaRPr>
              <a:latin typeface="Open Sans"/>
              <a:ea typeface="Open Sans"/>
              <a:cs typeface="Open Sans"/>
              <a:sym typeface="Open Sans"/>
            </a:endParaRPr>
          </a:p>
        </p:txBody>
      </p:sp>
      <p:sp>
        <p:nvSpPr>
          <p:cNvPr id="796" name="Google Shape;796;p73"/>
          <p:cNvSpPr txBox="1"/>
          <p:nvPr/>
        </p:nvSpPr>
        <p:spPr>
          <a:xfrm>
            <a:off x="224275" y="1736150"/>
            <a:ext cx="5610900" cy="3825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Open Sans"/>
                <a:ea typeface="Open Sans"/>
                <a:cs typeface="Open Sans"/>
                <a:sym typeface="Open Sans"/>
              </a:rPr>
              <a:t>box_type: low</a:t>
            </a:r>
            <a:endParaRPr>
              <a:solidFill>
                <a:schemeClr val="lt1"/>
              </a:solidFill>
              <a:latin typeface="Open Sans"/>
              <a:ea typeface="Open Sans"/>
              <a:cs typeface="Open Sans"/>
              <a:sym typeface="Open Sans"/>
            </a:endParaRPr>
          </a:p>
        </p:txBody>
      </p:sp>
      <p:sp>
        <p:nvSpPr>
          <p:cNvPr id="797" name="Google Shape;797;p73"/>
          <p:cNvSpPr txBox="1"/>
          <p:nvPr/>
        </p:nvSpPr>
        <p:spPr>
          <a:xfrm>
            <a:off x="6251325" y="1736138"/>
            <a:ext cx="2526300" cy="3825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Open Sans"/>
                <a:ea typeface="Open Sans"/>
                <a:cs typeface="Open Sans"/>
                <a:sym typeface="Open Sans"/>
              </a:rPr>
              <a:t>box_type: burst</a:t>
            </a:r>
            <a:endParaRPr>
              <a:solidFill>
                <a:schemeClr val="lt1"/>
              </a:solidFill>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74"/>
          <p:cNvSpPr txBox="1"/>
          <p:nvPr/>
        </p:nvSpPr>
        <p:spPr>
          <a:xfrm>
            <a:off x="6251325" y="1736138"/>
            <a:ext cx="2526300" cy="3825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Open Sans"/>
                <a:ea typeface="Open Sans"/>
                <a:cs typeface="Open Sans"/>
                <a:sym typeface="Open Sans"/>
              </a:rPr>
              <a:t>box_type: burst</a:t>
            </a:r>
            <a:endParaRPr>
              <a:solidFill>
                <a:schemeClr val="lt1"/>
              </a:solidFill>
              <a:latin typeface="Open Sans"/>
              <a:ea typeface="Open Sans"/>
              <a:cs typeface="Open Sans"/>
              <a:sym typeface="Open Sans"/>
            </a:endParaRPr>
          </a:p>
        </p:txBody>
      </p:sp>
      <p:sp>
        <p:nvSpPr>
          <p:cNvPr id="803" name="Google Shape;803;p74"/>
          <p:cNvSpPr txBox="1"/>
          <p:nvPr/>
        </p:nvSpPr>
        <p:spPr>
          <a:xfrm>
            <a:off x="224275" y="1736150"/>
            <a:ext cx="5610900" cy="3825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Open Sans"/>
                <a:ea typeface="Open Sans"/>
                <a:cs typeface="Open Sans"/>
                <a:sym typeface="Open Sans"/>
              </a:rPr>
              <a:t>box_type: low</a:t>
            </a:r>
            <a:endParaRPr>
              <a:solidFill>
                <a:schemeClr val="lt1"/>
              </a:solidFill>
              <a:latin typeface="Open Sans"/>
              <a:ea typeface="Open Sans"/>
              <a:cs typeface="Open Sans"/>
              <a:sym typeface="Open Sans"/>
            </a:endParaRPr>
          </a:p>
        </p:txBody>
      </p:sp>
      <p:sp>
        <p:nvSpPr>
          <p:cNvPr id="804" name="Google Shape;804;p74"/>
          <p:cNvSpPr txBox="1"/>
          <p:nvPr>
            <p:ph type="title"/>
          </p:nvPr>
        </p:nvSpPr>
        <p:spPr>
          <a:xfrm>
            <a:off x="430449" y="426119"/>
            <a:ext cx="7773600" cy="6858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rgbClr val="CFE7FF"/>
              </a:buClr>
              <a:buSzPts val="4100"/>
              <a:buFont typeface="Open Sans ExtraBold"/>
              <a:buNone/>
            </a:pPr>
            <a:r>
              <a:rPr lang="en"/>
              <a:t>Cluster Topologies for Scaling</a:t>
            </a:r>
            <a:endParaRPr/>
          </a:p>
        </p:txBody>
      </p:sp>
      <p:sp>
        <p:nvSpPr>
          <p:cNvPr id="805" name="Google Shape;805;p74"/>
          <p:cNvSpPr txBox="1"/>
          <p:nvPr>
            <p:ph idx="2" type="body"/>
          </p:nvPr>
        </p:nvSpPr>
        <p:spPr>
          <a:xfrm>
            <a:off x="430449" y="1111919"/>
            <a:ext cx="7773600" cy="4083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lt1"/>
              </a:buClr>
              <a:buSzPts val="2100"/>
              <a:buFont typeface="Arial"/>
              <a:buNone/>
            </a:pPr>
            <a:r>
              <a:rPr lang="en"/>
              <a:t>Maintain “burst indices”</a:t>
            </a:r>
            <a:endParaRPr/>
          </a:p>
        </p:txBody>
      </p:sp>
      <p:sp>
        <p:nvSpPr>
          <p:cNvPr id="806" name="Google Shape;806;p74"/>
          <p:cNvSpPr/>
          <p:nvPr/>
        </p:nvSpPr>
        <p:spPr>
          <a:xfrm>
            <a:off x="1695525" y="2195375"/>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07" name="Google Shape;807;p74"/>
          <p:cNvSpPr/>
          <p:nvPr/>
        </p:nvSpPr>
        <p:spPr>
          <a:xfrm>
            <a:off x="3166775" y="2195375"/>
            <a:ext cx="1339200" cy="1339200"/>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08" name="Google Shape;808;p74"/>
          <p:cNvSpPr/>
          <p:nvPr/>
        </p:nvSpPr>
        <p:spPr>
          <a:xfrm>
            <a:off x="4638025" y="2195375"/>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09" name="Google Shape;809;p74"/>
          <p:cNvSpPr/>
          <p:nvPr/>
        </p:nvSpPr>
        <p:spPr>
          <a:xfrm>
            <a:off x="6109275" y="2195375"/>
            <a:ext cx="1339200" cy="702000"/>
          </a:xfrm>
          <a:prstGeom prst="roundRect">
            <a:avLst>
              <a:gd fmla="val 16667" name="adj"/>
            </a:avLst>
          </a:prstGeom>
          <a:solidFill>
            <a:srgbClr val="EE5574">
              <a:alpha val="41510"/>
            </a:srgbClr>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810" name="Google Shape;810;p74"/>
          <p:cNvSpPr/>
          <p:nvPr/>
        </p:nvSpPr>
        <p:spPr>
          <a:xfrm>
            <a:off x="7580525" y="2195375"/>
            <a:ext cx="1339200" cy="702000"/>
          </a:xfrm>
          <a:prstGeom prst="roundRect">
            <a:avLst>
              <a:gd fmla="val 16667" name="adj"/>
            </a:avLst>
          </a:prstGeom>
          <a:solidFill>
            <a:srgbClr val="EE5574">
              <a:alpha val="41510"/>
            </a:srgbClr>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811" name="Google Shape;811;p74"/>
          <p:cNvSpPr/>
          <p:nvPr/>
        </p:nvSpPr>
        <p:spPr>
          <a:xfrm>
            <a:off x="224275" y="2195375"/>
            <a:ext cx="1339200" cy="1339200"/>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812" name="Google Shape;812;p74"/>
          <p:cNvSpPr/>
          <p:nvPr/>
        </p:nvSpPr>
        <p:spPr>
          <a:xfrm>
            <a:off x="366325" y="2297498"/>
            <a:ext cx="1055100" cy="157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Open Sans"/>
              <a:ea typeface="Open Sans"/>
              <a:cs typeface="Open Sans"/>
              <a:sym typeface="Open Sans"/>
            </a:endParaRPr>
          </a:p>
        </p:txBody>
      </p:sp>
      <p:sp>
        <p:nvSpPr>
          <p:cNvPr id="813" name="Google Shape;813;p74"/>
          <p:cNvSpPr/>
          <p:nvPr/>
        </p:nvSpPr>
        <p:spPr>
          <a:xfrm>
            <a:off x="1837575" y="2297498"/>
            <a:ext cx="1055100" cy="157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Open Sans"/>
              <a:ea typeface="Open Sans"/>
              <a:cs typeface="Open Sans"/>
              <a:sym typeface="Open Sans"/>
            </a:endParaRPr>
          </a:p>
        </p:txBody>
      </p:sp>
      <p:sp>
        <p:nvSpPr>
          <p:cNvPr id="814" name="Google Shape;814;p74"/>
          <p:cNvSpPr/>
          <p:nvPr/>
        </p:nvSpPr>
        <p:spPr>
          <a:xfrm>
            <a:off x="3308825" y="2297498"/>
            <a:ext cx="1055100" cy="157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Open Sans"/>
              <a:ea typeface="Open Sans"/>
              <a:cs typeface="Open Sans"/>
              <a:sym typeface="Open Sans"/>
            </a:endParaRPr>
          </a:p>
        </p:txBody>
      </p:sp>
      <p:sp>
        <p:nvSpPr>
          <p:cNvPr id="815" name="Google Shape;815;p74"/>
          <p:cNvSpPr/>
          <p:nvPr/>
        </p:nvSpPr>
        <p:spPr>
          <a:xfrm>
            <a:off x="4780075" y="2297498"/>
            <a:ext cx="1055100" cy="157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Open Sans"/>
              <a:ea typeface="Open Sans"/>
              <a:cs typeface="Open Sans"/>
              <a:sym typeface="Open Sans"/>
            </a:endParaRPr>
          </a:p>
        </p:txBody>
      </p:sp>
      <p:sp>
        <p:nvSpPr>
          <p:cNvPr id="816" name="Google Shape;816;p74"/>
          <p:cNvSpPr/>
          <p:nvPr/>
        </p:nvSpPr>
        <p:spPr>
          <a:xfrm>
            <a:off x="366325" y="2493148"/>
            <a:ext cx="1055100" cy="157200"/>
          </a:xfrm>
          <a:prstGeom prst="roundRect">
            <a:avLst>
              <a:gd fmla="val 16667" name="adj"/>
            </a:avLst>
          </a:prstGeom>
          <a:gradFill>
            <a:gsLst>
              <a:gs pos="0">
                <a:srgbClr val="F5D0D0"/>
              </a:gs>
              <a:gs pos="100000">
                <a:srgbClr val="D96868"/>
              </a:gs>
            </a:gsLst>
            <a:path path="circle">
              <a:fillToRect b="50%" l="50%" r="50%" t="50%"/>
            </a:path>
            <a:tileRect/>
          </a:gra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Open Sans"/>
              <a:ea typeface="Open Sans"/>
              <a:cs typeface="Open Sans"/>
              <a:sym typeface="Open Sans"/>
            </a:endParaRPr>
          </a:p>
        </p:txBody>
      </p:sp>
      <p:sp>
        <p:nvSpPr>
          <p:cNvPr id="817" name="Google Shape;817;p74"/>
          <p:cNvSpPr/>
          <p:nvPr/>
        </p:nvSpPr>
        <p:spPr>
          <a:xfrm>
            <a:off x="3308825" y="2493148"/>
            <a:ext cx="1055100" cy="157200"/>
          </a:xfrm>
          <a:prstGeom prst="roundRect">
            <a:avLst>
              <a:gd fmla="val 16667" name="adj"/>
            </a:avLst>
          </a:prstGeom>
          <a:gradFill>
            <a:gsLst>
              <a:gs pos="0">
                <a:srgbClr val="F5D0D0"/>
              </a:gs>
              <a:gs pos="100000">
                <a:srgbClr val="D96868"/>
              </a:gs>
            </a:gsLst>
            <a:path path="circle">
              <a:fillToRect b="50%" l="50%" r="50%" t="50%"/>
            </a:path>
            <a:tileRect/>
          </a:gra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Open Sans"/>
              <a:ea typeface="Open Sans"/>
              <a:cs typeface="Open Sans"/>
              <a:sym typeface="Open Sans"/>
            </a:endParaRPr>
          </a:p>
        </p:txBody>
      </p:sp>
      <p:sp>
        <p:nvSpPr>
          <p:cNvPr id="818" name="Google Shape;818;p74"/>
          <p:cNvSpPr/>
          <p:nvPr/>
        </p:nvSpPr>
        <p:spPr>
          <a:xfrm>
            <a:off x="366325" y="2897398"/>
            <a:ext cx="1055100" cy="157200"/>
          </a:xfrm>
          <a:prstGeom prst="roundRect">
            <a:avLst>
              <a:gd fmla="val 16667" name="adj"/>
            </a:avLst>
          </a:prstGeom>
          <a:gradFill>
            <a:gsLst>
              <a:gs pos="0">
                <a:srgbClr val="DCECD5"/>
              </a:gs>
              <a:gs pos="100000">
                <a:srgbClr val="92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Write alias</a:t>
            </a:r>
            <a:endParaRPr sz="900">
              <a:latin typeface="Open Sans"/>
              <a:ea typeface="Open Sans"/>
              <a:cs typeface="Open Sans"/>
              <a:sym typeface="Open Sans"/>
            </a:endParaRPr>
          </a:p>
        </p:txBody>
      </p:sp>
      <p:sp>
        <p:nvSpPr>
          <p:cNvPr id="819" name="Google Shape;819;p74"/>
          <p:cNvSpPr/>
          <p:nvPr/>
        </p:nvSpPr>
        <p:spPr>
          <a:xfrm>
            <a:off x="1837575" y="2897398"/>
            <a:ext cx="1055100" cy="157200"/>
          </a:xfrm>
          <a:prstGeom prst="roundRect">
            <a:avLst>
              <a:gd fmla="val 16667" name="adj"/>
            </a:avLst>
          </a:prstGeom>
          <a:gradFill>
            <a:gsLst>
              <a:gs pos="0">
                <a:srgbClr val="DCECD5"/>
              </a:gs>
              <a:gs pos="100000">
                <a:srgbClr val="92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Write alias</a:t>
            </a:r>
            <a:endParaRPr sz="900">
              <a:latin typeface="Open Sans"/>
              <a:ea typeface="Open Sans"/>
              <a:cs typeface="Open Sans"/>
              <a:sym typeface="Open Sans"/>
            </a:endParaRPr>
          </a:p>
        </p:txBody>
      </p:sp>
      <p:sp>
        <p:nvSpPr>
          <p:cNvPr id="820" name="Google Shape;820;p74"/>
          <p:cNvSpPr/>
          <p:nvPr/>
        </p:nvSpPr>
        <p:spPr>
          <a:xfrm>
            <a:off x="3308825" y="2897398"/>
            <a:ext cx="1055100" cy="157200"/>
          </a:xfrm>
          <a:prstGeom prst="roundRect">
            <a:avLst>
              <a:gd fmla="val 16667" name="adj"/>
            </a:avLst>
          </a:prstGeom>
          <a:gradFill>
            <a:gsLst>
              <a:gs pos="0">
                <a:srgbClr val="DCECD5"/>
              </a:gs>
              <a:gs pos="100000">
                <a:srgbClr val="92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Write alias</a:t>
            </a:r>
            <a:endParaRPr sz="900">
              <a:latin typeface="Open Sans"/>
              <a:ea typeface="Open Sans"/>
              <a:cs typeface="Open Sans"/>
              <a:sym typeface="Open Sans"/>
            </a:endParaRPr>
          </a:p>
        </p:txBody>
      </p:sp>
      <p:sp>
        <p:nvSpPr>
          <p:cNvPr id="821" name="Google Shape;821;p74"/>
          <p:cNvSpPr/>
          <p:nvPr/>
        </p:nvSpPr>
        <p:spPr>
          <a:xfrm>
            <a:off x="4780075" y="2897398"/>
            <a:ext cx="1055100" cy="157200"/>
          </a:xfrm>
          <a:prstGeom prst="roundRect">
            <a:avLst>
              <a:gd fmla="val 16667" name="adj"/>
            </a:avLst>
          </a:prstGeom>
          <a:gradFill>
            <a:gsLst>
              <a:gs pos="0">
                <a:srgbClr val="DCECD5"/>
              </a:gs>
              <a:gs pos="100000">
                <a:srgbClr val="92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Write alias</a:t>
            </a:r>
            <a:endParaRPr sz="900">
              <a:latin typeface="Open Sans"/>
              <a:ea typeface="Open Sans"/>
              <a:cs typeface="Open Sans"/>
              <a:sym typeface="Open Sans"/>
            </a:endParaRPr>
          </a:p>
        </p:txBody>
      </p:sp>
      <p:sp>
        <p:nvSpPr>
          <p:cNvPr id="822" name="Google Shape;822;p74"/>
          <p:cNvSpPr/>
          <p:nvPr/>
        </p:nvSpPr>
        <p:spPr>
          <a:xfrm>
            <a:off x="732475" y="3128700"/>
            <a:ext cx="334800" cy="1024800"/>
          </a:xfrm>
          <a:prstGeom prst="upArrow">
            <a:avLst>
              <a:gd fmla="val 50000" name="adj1"/>
              <a:gd fmla="val 50000" name="adj2"/>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23" name="Google Shape;823;p74"/>
          <p:cNvSpPr/>
          <p:nvPr/>
        </p:nvSpPr>
        <p:spPr>
          <a:xfrm>
            <a:off x="2142850" y="3128700"/>
            <a:ext cx="334800" cy="1024800"/>
          </a:xfrm>
          <a:prstGeom prst="upArrow">
            <a:avLst>
              <a:gd fmla="val 50000" name="adj1"/>
              <a:gd fmla="val 50000" name="adj2"/>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24" name="Google Shape;824;p74"/>
          <p:cNvSpPr/>
          <p:nvPr/>
        </p:nvSpPr>
        <p:spPr>
          <a:xfrm>
            <a:off x="3668975" y="3128700"/>
            <a:ext cx="334800" cy="1024800"/>
          </a:xfrm>
          <a:prstGeom prst="upArrow">
            <a:avLst>
              <a:gd fmla="val 50000" name="adj1"/>
              <a:gd fmla="val 50000" name="adj2"/>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25" name="Google Shape;825;p74"/>
          <p:cNvSpPr/>
          <p:nvPr/>
        </p:nvSpPr>
        <p:spPr>
          <a:xfrm>
            <a:off x="5140225" y="3128700"/>
            <a:ext cx="334800" cy="1024800"/>
          </a:xfrm>
          <a:prstGeom prst="upArrow">
            <a:avLst>
              <a:gd fmla="val 50000" name="adj1"/>
              <a:gd fmla="val 50000" name="adj2"/>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26" name="Google Shape;826;p74"/>
          <p:cNvSpPr/>
          <p:nvPr/>
        </p:nvSpPr>
        <p:spPr>
          <a:xfrm>
            <a:off x="815505" y="3993550"/>
            <a:ext cx="6614700" cy="288900"/>
          </a:xfrm>
          <a:prstGeom prst="rect">
            <a:avLst/>
          </a:prstGeom>
          <a:solidFill>
            <a:srgbClr val="FFF2CC"/>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n">
                <a:latin typeface="Open Sans"/>
                <a:ea typeface="Open Sans"/>
                <a:cs typeface="Open Sans"/>
                <a:sym typeface="Open Sans"/>
              </a:rPr>
              <a:t> &lt;&lt;&lt;  (NOT SO) LOW THROUGHPUT</a:t>
            </a:r>
            <a:endParaRPr>
              <a:latin typeface="Open Sans"/>
              <a:ea typeface="Open Sans"/>
              <a:cs typeface="Open Sans"/>
              <a:sym typeface="Open Sans"/>
            </a:endParaRPr>
          </a:p>
        </p:txBody>
      </p:sp>
      <p:sp>
        <p:nvSpPr>
          <p:cNvPr id="827" name="Google Shape;827;p74"/>
          <p:cNvSpPr/>
          <p:nvPr/>
        </p:nvSpPr>
        <p:spPr>
          <a:xfrm>
            <a:off x="1320950" y="1750754"/>
            <a:ext cx="5369575" cy="828325"/>
          </a:xfrm>
          <a:custGeom>
            <a:rect b="b" l="l" r="r" t="t"/>
            <a:pathLst>
              <a:path extrusionOk="0" h="33133" w="214783">
                <a:moveTo>
                  <a:pt x="0" y="33133"/>
                </a:moveTo>
                <a:cubicBezTo>
                  <a:pt x="28191" y="27620"/>
                  <a:pt x="133350" y="1383"/>
                  <a:pt x="169147" y="57"/>
                </a:cubicBezTo>
                <a:cubicBezTo>
                  <a:pt x="204944" y="-1269"/>
                  <a:pt x="207177" y="20991"/>
                  <a:pt x="214783" y="25178"/>
                </a:cubicBezTo>
              </a:path>
            </a:pathLst>
          </a:custGeom>
          <a:noFill/>
          <a:ln cap="flat" cmpd="sng" w="19050">
            <a:solidFill>
              <a:schemeClr val="accent4"/>
            </a:solidFill>
            <a:prstDash val="solid"/>
            <a:round/>
            <a:headEnd len="med" w="med" type="triangle"/>
            <a:tailEnd len="med" w="med" type="none"/>
          </a:ln>
        </p:spPr>
      </p:sp>
      <p:sp>
        <p:nvSpPr>
          <p:cNvPr id="828" name="Google Shape;828;p74"/>
          <p:cNvSpPr/>
          <p:nvPr/>
        </p:nvSpPr>
        <p:spPr>
          <a:xfrm flipH="1" rot="10800000">
            <a:off x="4272650" y="2552715"/>
            <a:ext cx="3967000" cy="288898"/>
          </a:xfrm>
          <a:custGeom>
            <a:rect b="b" l="l" r="r" t="t"/>
            <a:pathLst>
              <a:path extrusionOk="0" h="32848" w="158680">
                <a:moveTo>
                  <a:pt x="0" y="32849"/>
                </a:moveTo>
                <a:cubicBezTo>
                  <a:pt x="18003" y="27406"/>
                  <a:pt x="81572" y="1727"/>
                  <a:pt x="108019" y="192"/>
                </a:cubicBezTo>
                <a:cubicBezTo>
                  <a:pt x="134466" y="-1343"/>
                  <a:pt x="150237" y="19730"/>
                  <a:pt x="158680" y="23638"/>
                </a:cubicBezTo>
              </a:path>
            </a:pathLst>
          </a:custGeom>
          <a:noFill/>
          <a:ln cap="flat" cmpd="sng" w="19050">
            <a:solidFill>
              <a:schemeClr val="accent4"/>
            </a:solidFill>
            <a:prstDash val="solid"/>
            <a:round/>
            <a:headEnd len="med" w="med" type="triangle"/>
            <a:tailEnd len="med" w="med" type="none"/>
          </a:ln>
        </p:spPr>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8"/>
          <p:cNvSpPr txBox="1"/>
          <p:nvPr>
            <p:ph type="title"/>
          </p:nvPr>
        </p:nvSpPr>
        <p:spPr>
          <a:xfrm>
            <a:off x="430449" y="426119"/>
            <a:ext cx="7773600" cy="6858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rgbClr val="CFE7FF"/>
              </a:buClr>
              <a:buSzPts val="4100"/>
              <a:buFont typeface="Open Sans ExtraBold"/>
              <a:buNone/>
            </a:pPr>
            <a:r>
              <a:rPr lang="en"/>
              <a:t>Indexing objects</a:t>
            </a:r>
            <a:endParaRPr/>
          </a:p>
        </p:txBody>
      </p:sp>
      <p:sp>
        <p:nvSpPr>
          <p:cNvPr id="258" name="Google Shape;258;p48"/>
          <p:cNvSpPr txBox="1"/>
          <p:nvPr>
            <p:ph idx="1" type="body"/>
          </p:nvPr>
        </p:nvSpPr>
        <p:spPr>
          <a:xfrm>
            <a:off x="430449" y="1111919"/>
            <a:ext cx="7773600" cy="4083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lt1"/>
              </a:buClr>
              <a:buSzPts val="2100"/>
              <a:buFont typeface="Arial"/>
              <a:buNone/>
            </a:pPr>
            <a:r>
              <a:rPr lang="en"/>
              <a:t>Cultural and historical objects</a:t>
            </a:r>
            <a:endParaRPr/>
          </a:p>
        </p:txBody>
      </p:sp>
      <p:pic>
        <p:nvPicPr>
          <p:cNvPr id="259" name="Google Shape;259;p48"/>
          <p:cNvPicPr preferRelativeResize="0"/>
          <p:nvPr/>
        </p:nvPicPr>
        <p:blipFill>
          <a:blip r:embed="rId3">
            <a:alphaModFix/>
          </a:blip>
          <a:stretch>
            <a:fillRect/>
          </a:stretch>
        </p:blipFill>
        <p:spPr>
          <a:xfrm>
            <a:off x="393675" y="1639300"/>
            <a:ext cx="5943350" cy="2408276"/>
          </a:xfrm>
          <a:prstGeom prst="rect">
            <a:avLst/>
          </a:prstGeom>
          <a:noFill/>
          <a:ln>
            <a:noFill/>
          </a:ln>
        </p:spPr>
      </p:pic>
      <p:pic>
        <p:nvPicPr>
          <p:cNvPr id="260" name="Google Shape;260;p48"/>
          <p:cNvPicPr preferRelativeResize="0"/>
          <p:nvPr/>
        </p:nvPicPr>
        <p:blipFill>
          <a:blip r:embed="rId4">
            <a:alphaModFix/>
          </a:blip>
          <a:stretch>
            <a:fillRect/>
          </a:stretch>
        </p:blipFill>
        <p:spPr>
          <a:xfrm>
            <a:off x="5137913" y="1639300"/>
            <a:ext cx="3612412" cy="24082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75"/>
          <p:cNvSpPr txBox="1"/>
          <p:nvPr>
            <p:ph type="title"/>
          </p:nvPr>
        </p:nvSpPr>
        <p:spPr>
          <a:xfrm>
            <a:off x="430449" y="426119"/>
            <a:ext cx="7773600" cy="6858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rgbClr val="CFE7FF"/>
              </a:buClr>
              <a:buSzPts val="4100"/>
              <a:buFont typeface="Open Sans ExtraBold"/>
              <a:buNone/>
            </a:pPr>
            <a:r>
              <a:rPr lang="en"/>
              <a:t>Cluster Topologies for Scaling</a:t>
            </a:r>
            <a:endParaRPr/>
          </a:p>
        </p:txBody>
      </p:sp>
      <p:sp>
        <p:nvSpPr>
          <p:cNvPr id="834" name="Google Shape;834;p75"/>
          <p:cNvSpPr txBox="1"/>
          <p:nvPr>
            <p:ph idx="2" type="body"/>
          </p:nvPr>
        </p:nvSpPr>
        <p:spPr>
          <a:xfrm>
            <a:off x="430449" y="1111919"/>
            <a:ext cx="7773600" cy="4083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lt1"/>
              </a:buClr>
              <a:buSzPts val="2100"/>
              <a:buFont typeface="Arial"/>
              <a:buNone/>
            </a:pPr>
            <a:r>
              <a:rPr lang="en"/>
              <a:t>Maintain “burst indices”</a:t>
            </a:r>
            <a:endParaRPr/>
          </a:p>
        </p:txBody>
      </p:sp>
      <p:sp>
        <p:nvSpPr>
          <p:cNvPr id="835" name="Google Shape;835;p75"/>
          <p:cNvSpPr/>
          <p:nvPr/>
        </p:nvSpPr>
        <p:spPr>
          <a:xfrm>
            <a:off x="1695525" y="2195375"/>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36" name="Google Shape;836;p75"/>
          <p:cNvSpPr/>
          <p:nvPr/>
        </p:nvSpPr>
        <p:spPr>
          <a:xfrm>
            <a:off x="3166775" y="2195375"/>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37" name="Google Shape;837;p75"/>
          <p:cNvSpPr/>
          <p:nvPr/>
        </p:nvSpPr>
        <p:spPr>
          <a:xfrm>
            <a:off x="4638025" y="2195375"/>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38" name="Google Shape;838;p75"/>
          <p:cNvSpPr/>
          <p:nvPr/>
        </p:nvSpPr>
        <p:spPr>
          <a:xfrm>
            <a:off x="6109275" y="2195375"/>
            <a:ext cx="1339200" cy="702000"/>
          </a:xfrm>
          <a:prstGeom prst="roundRect">
            <a:avLst>
              <a:gd fmla="val 16667" name="adj"/>
            </a:avLst>
          </a:prstGeom>
          <a:noFill/>
          <a:ln cap="flat" cmpd="sng" w="19050">
            <a:solidFill>
              <a:srgbClr val="EE5574"/>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839" name="Google Shape;839;p75"/>
          <p:cNvSpPr/>
          <p:nvPr/>
        </p:nvSpPr>
        <p:spPr>
          <a:xfrm>
            <a:off x="7580525" y="2195375"/>
            <a:ext cx="1339200" cy="702000"/>
          </a:xfrm>
          <a:prstGeom prst="roundRect">
            <a:avLst>
              <a:gd fmla="val 16667" name="adj"/>
            </a:avLst>
          </a:prstGeom>
          <a:noFill/>
          <a:ln cap="flat" cmpd="sng" w="19050">
            <a:solidFill>
              <a:srgbClr val="EE5574"/>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40" name="Google Shape;840;p75"/>
          <p:cNvSpPr/>
          <p:nvPr/>
        </p:nvSpPr>
        <p:spPr>
          <a:xfrm>
            <a:off x="224275" y="2195375"/>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841" name="Google Shape;841;p75"/>
          <p:cNvSpPr/>
          <p:nvPr/>
        </p:nvSpPr>
        <p:spPr>
          <a:xfrm>
            <a:off x="366325" y="2297498"/>
            <a:ext cx="1055100" cy="157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Open Sans"/>
              <a:ea typeface="Open Sans"/>
              <a:cs typeface="Open Sans"/>
              <a:sym typeface="Open Sans"/>
            </a:endParaRPr>
          </a:p>
        </p:txBody>
      </p:sp>
      <p:sp>
        <p:nvSpPr>
          <p:cNvPr id="842" name="Google Shape;842;p75"/>
          <p:cNvSpPr/>
          <p:nvPr/>
        </p:nvSpPr>
        <p:spPr>
          <a:xfrm>
            <a:off x="1837575" y="2297498"/>
            <a:ext cx="1055100" cy="157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Open Sans"/>
              <a:ea typeface="Open Sans"/>
              <a:cs typeface="Open Sans"/>
              <a:sym typeface="Open Sans"/>
            </a:endParaRPr>
          </a:p>
        </p:txBody>
      </p:sp>
      <p:sp>
        <p:nvSpPr>
          <p:cNvPr id="843" name="Google Shape;843;p75"/>
          <p:cNvSpPr/>
          <p:nvPr/>
        </p:nvSpPr>
        <p:spPr>
          <a:xfrm>
            <a:off x="3308825" y="2297498"/>
            <a:ext cx="1055100" cy="157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Open Sans"/>
              <a:ea typeface="Open Sans"/>
              <a:cs typeface="Open Sans"/>
              <a:sym typeface="Open Sans"/>
            </a:endParaRPr>
          </a:p>
        </p:txBody>
      </p:sp>
      <p:sp>
        <p:nvSpPr>
          <p:cNvPr id="844" name="Google Shape;844;p75"/>
          <p:cNvSpPr/>
          <p:nvPr/>
        </p:nvSpPr>
        <p:spPr>
          <a:xfrm>
            <a:off x="4780075" y="2297498"/>
            <a:ext cx="1055100" cy="157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Open Sans"/>
              <a:ea typeface="Open Sans"/>
              <a:cs typeface="Open Sans"/>
              <a:sym typeface="Open Sans"/>
            </a:endParaRPr>
          </a:p>
        </p:txBody>
      </p:sp>
      <p:sp>
        <p:nvSpPr>
          <p:cNvPr id="845" name="Google Shape;845;p75"/>
          <p:cNvSpPr/>
          <p:nvPr/>
        </p:nvSpPr>
        <p:spPr>
          <a:xfrm>
            <a:off x="366325" y="2493148"/>
            <a:ext cx="1055100" cy="157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Open Sans"/>
              <a:ea typeface="Open Sans"/>
              <a:cs typeface="Open Sans"/>
              <a:sym typeface="Open Sans"/>
            </a:endParaRPr>
          </a:p>
        </p:txBody>
      </p:sp>
      <p:sp>
        <p:nvSpPr>
          <p:cNvPr id="846" name="Google Shape;846;p75"/>
          <p:cNvSpPr/>
          <p:nvPr/>
        </p:nvSpPr>
        <p:spPr>
          <a:xfrm>
            <a:off x="3308825" y="2493148"/>
            <a:ext cx="1055100" cy="157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Open Sans"/>
              <a:ea typeface="Open Sans"/>
              <a:cs typeface="Open Sans"/>
              <a:sym typeface="Open Sans"/>
            </a:endParaRPr>
          </a:p>
        </p:txBody>
      </p:sp>
      <p:sp>
        <p:nvSpPr>
          <p:cNvPr id="847" name="Google Shape;847;p75"/>
          <p:cNvSpPr/>
          <p:nvPr/>
        </p:nvSpPr>
        <p:spPr>
          <a:xfrm>
            <a:off x="366325" y="2897398"/>
            <a:ext cx="1055100" cy="157200"/>
          </a:xfrm>
          <a:prstGeom prst="roundRect">
            <a:avLst>
              <a:gd fmla="val 16667" name="adj"/>
            </a:avLst>
          </a:prstGeom>
          <a:gradFill>
            <a:gsLst>
              <a:gs pos="0">
                <a:srgbClr val="DCECD5"/>
              </a:gs>
              <a:gs pos="100000">
                <a:srgbClr val="92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Write alias</a:t>
            </a:r>
            <a:endParaRPr sz="900">
              <a:latin typeface="Open Sans"/>
              <a:ea typeface="Open Sans"/>
              <a:cs typeface="Open Sans"/>
              <a:sym typeface="Open Sans"/>
            </a:endParaRPr>
          </a:p>
        </p:txBody>
      </p:sp>
      <p:sp>
        <p:nvSpPr>
          <p:cNvPr id="848" name="Google Shape;848;p75"/>
          <p:cNvSpPr/>
          <p:nvPr/>
        </p:nvSpPr>
        <p:spPr>
          <a:xfrm>
            <a:off x="1837575" y="2897398"/>
            <a:ext cx="1055100" cy="157200"/>
          </a:xfrm>
          <a:prstGeom prst="roundRect">
            <a:avLst>
              <a:gd fmla="val 16667" name="adj"/>
            </a:avLst>
          </a:prstGeom>
          <a:gradFill>
            <a:gsLst>
              <a:gs pos="0">
                <a:srgbClr val="DCECD5"/>
              </a:gs>
              <a:gs pos="100000">
                <a:srgbClr val="92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Write alias</a:t>
            </a:r>
            <a:endParaRPr sz="900">
              <a:latin typeface="Open Sans"/>
              <a:ea typeface="Open Sans"/>
              <a:cs typeface="Open Sans"/>
              <a:sym typeface="Open Sans"/>
            </a:endParaRPr>
          </a:p>
        </p:txBody>
      </p:sp>
      <p:sp>
        <p:nvSpPr>
          <p:cNvPr id="849" name="Google Shape;849;p75"/>
          <p:cNvSpPr/>
          <p:nvPr/>
        </p:nvSpPr>
        <p:spPr>
          <a:xfrm>
            <a:off x="3308825" y="2897398"/>
            <a:ext cx="1055100" cy="157200"/>
          </a:xfrm>
          <a:prstGeom prst="roundRect">
            <a:avLst>
              <a:gd fmla="val 16667" name="adj"/>
            </a:avLst>
          </a:prstGeom>
          <a:gradFill>
            <a:gsLst>
              <a:gs pos="0">
                <a:srgbClr val="DCECD5"/>
              </a:gs>
              <a:gs pos="100000">
                <a:srgbClr val="92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Write alias</a:t>
            </a:r>
            <a:endParaRPr sz="900">
              <a:latin typeface="Open Sans"/>
              <a:ea typeface="Open Sans"/>
              <a:cs typeface="Open Sans"/>
              <a:sym typeface="Open Sans"/>
            </a:endParaRPr>
          </a:p>
        </p:txBody>
      </p:sp>
      <p:sp>
        <p:nvSpPr>
          <p:cNvPr id="850" name="Google Shape;850;p75"/>
          <p:cNvSpPr/>
          <p:nvPr/>
        </p:nvSpPr>
        <p:spPr>
          <a:xfrm>
            <a:off x="4780075" y="2897398"/>
            <a:ext cx="1055100" cy="157200"/>
          </a:xfrm>
          <a:prstGeom prst="roundRect">
            <a:avLst>
              <a:gd fmla="val 16667" name="adj"/>
            </a:avLst>
          </a:prstGeom>
          <a:gradFill>
            <a:gsLst>
              <a:gs pos="0">
                <a:srgbClr val="DCECD5"/>
              </a:gs>
              <a:gs pos="100000">
                <a:srgbClr val="92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Open Sans"/>
                <a:ea typeface="Open Sans"/>
                <a:cs typeface="Open Sans"/>
                <a:sym typeface="Open Sans"/>
              </a:rPr>
              <a:t>Write alias</a:t>
            </a:r>
            <a:endParaRPr sz="900">
              <a:latin typeface="Open Sans"/>
              <a:ea typeface="Open Sans"/>
              <a:cs typeface="Open Sans"/>
              <a:sym typeface="Open Sans"/>
            </a:endParaRPr>
          </a:p>
        </p:txBody>
      </p:sp>
      <p:sp>
        <p:nvSpPr>
          <p:cNvPr id="851" name="Google Shape;851;p75"/>
          <p:cNvSpPr/>
          <p:nvPr/>
        </p:nvSpPr>
        <p:spPr>
          <a:xfrm>
            <a:off x="732475" y="3128700"/>
            <a:ext cx="334800" cy="1024800"/>
          </a:xfrm>
          <a:prstGeom prst="upArrow">
            <a:avLst>
              <a:gd fmla="val 50000" name="adj1"/>
              <a:gd fmla="val 50000" name="adj2"/>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52" name="Google Shape;852;p75"/>
          <p:cNvSpPr/>
          <p:nvPr/>
        </p:nvSpPr>
        <p:spPr>
          <a:xfrm>
            <a:off x="2142850" y="3128700"/>
            <a:ext cx="334800" cy="1024800"/>
          </a:xfrm>
          <a:prstGeom prst="upArrow">
            <a:avLst>
              <a:gd fmla="val 50000" name="adj1"/>
              <a:gd fmla="val 50000" name="adj2"/>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53" name="Google Shape;853;p75"/>
          <p:cNvSpPr/>
          <p:nvPr/>
        </p:nvSpPr>
        <p:spPr>
          <a:xfrm>
            <a:off x="3668975" y="3128700"/>
            <a:ext cx="334800" cy="1024800"/>
          </a:xfrm>
          <a:prstGeom prst="upArrow">
            <a:avLst>
              <a:gd fmla="val 50000" name="adj1"/>
              <a:gd fmla="val 50000" name="adj2"/>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54" name="Google Shape;854;p75"/>
          <p:cNvSpPr/>
          <p:nvPr/>
        </p:nvSpPr>
        <p:spPr>
          <a:xfrm>
            <a:off x="5140225" y="3128700"/>
            <a:ext cx="334800" cy="1024800"/>
          </a:xfrm>
          <a:prstGeom prst="upArrow">
            <a:avLst>
              <a:gd fmla="val 50000" name="adj1"/>
              <a:gd fmla="val 50000" name="adj2"/>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55" name="Google Shape;855;p75"/>
          <p:cNvSpPr/>
          <p:nvPr/>
        </p:nvSpPr>
        <p:spPr>
          <a:xfrm>
            <a:off x="815505" y="3993550"/>
            <a:ext cx="6614700" cy="288900"/>
          </a:xfrm>
          <a:prstGeom prst="rect">
            <a:avLst/>
          </a:prstGeom>
          <a:solidFill>
            <a:srgbClr val="B6D7A8"/>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n">
                <a:latin typeface="Open Sans"/>
                <a:ea typeface="Open Sans"/>
                <a:cs typeface="Open Sans"/>
                <a:sym typeface="Open Sans"/>
              </a:rPr>
              <a:t> &lt;&lt;&lt;  LOW THROUGHPUT</a:t>
            </a:r>
            <a:endParaRPr>
              <a:latin typeface="Open Sans"/>
              <a:ea typeface="Open Sans"/>
              <a:cs typeface="Open Sans"/>
              <a:sym typeface="Open Sans"/>
            </a:endParaRPr>
          </a:p>
        </p:txBody>
      </p:sp>
      <p:sp>
        <p:nvSpPr>
          <p:cNvPr id="856" name="Google Shape;856;p75"/>
          <p:cNvSpPr txBox="1"/>
          <p:nvPr/>
        </p:nvSpPr>
        <p:spPr>
          <a:xfrm>
            <a:off x="6251325" y="1736138"/>
            <a:ext cx="2526300" cy="3825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Open Sans"/>
                <a:ea typeface="Open Sans"/>
                <a:cs typeface="Open Sans"/>
                <a:sym typeface="Open Sans"/>
              </a:rPr>
              <a:t>box_type: burst</a:t>
            </a:r>
            <a:endParaRPr>
              <a:solidFill>
                <a:schemeClr val="lt1"/>
              </a:solidFill>
              <a:latin typeface="Open Sans"/>
              <a:ea typeface="Open Sans"/>
              <a:cs typeface="Open Sans"/>
              <a:sym typeface="Open Sans"/>
            </a:endParaRPr>
          </a:p>
        </p:txBody>
      </p:sp>
      <p:sp>
        <p:nvSpPr>
          <p:cNvPr id="857" name="Google Shape;857;p75"/>
          <p:cNvSpPr txBox="1"/>
          <p:nvPr/>
        </p:nvSpPr>
        <p:spPr>
          <a:xfrm>
            <a:off x="224275" y="1736150"/>
            <a:ext cx="5610900" cy="3825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Open Sans"/>
                <a:ea typeface="Open Sans"/>
                <a:cs typeface="Open Sans"/>
                <a:sym typeface="Open Sans"/>
              </a:rPr>
              <a:t>box_type: low</a:t>
            </a:r>
            <a:endParaRPr>
              <a:solidFill>
                <a:schemeClr val="lt1"/>
              </a:solidFill>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76"/>
          <p:cNvSpPr/>
          <p:nvPr/>
        </p:nvSpPr>
        <p:spPr>
          <a:xfrm>
            <a:off x="4473325" y="2072650"/>
            <a:ext cx="4478100" cy="18462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63" name="Google Shape;863;p76"/>
          <p:cNvSpPr txBox="1"/>
          <p:nvPr>
            <p:ph type="title"/>
          </p:nvPr>
        </p:nvSpPr>
        <p:spPr>
          <a:xfrm>
            <a:off x="430449" y="426119"/>
            <a:ext cx="7773600" cy="6858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rgbClr val="CFE7FF"/>
              </a:buClr>
              <a:buSzPts val="4100"/>
              <a:buFont typeface="Open Sans ExtraBold"/>
              <a:buNone/>
            </a:pPr>
            <a:r>
              <a:rPr lang="en"/>
              <a:t>Cluster Topologies for Scaling</a:t>
            </a:r>
            <a:endParaRPr/>
          </a:p>
        </p:txBody>
      </p:sp>
      <p:sp>
        <p:nvSpPr>
          <p:cNvPr id="864" name="Google Shape;864;p76"/>
          <p:cNvSpPr txBox="1"/>
          <p:nvPr>
            <p:ph idx="2" type="body"/>
          </p:nvPr>
        </p:nvSpPr>
        <p:spPr>
          <a:xfrm>
            <a:off x="430449" y="1111919"/>
            <a:ext cx="7773600" cy="4083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lt1"/>
              </a:buClr>
              <a:buSzPts val="2100"/>
              <a:buFont typeface="Arial"/>
              <a:buNone/>
            </a:pPr>
            <a:r>
              <a:rPr lang="en"/>
              <a:t>Maintain a </a:t>
            </a:r>
            <a:r>
              <a:rPr lang="en"/>
              <a:t>“burst </a:t>
            </a:r>
            <a:r>
              <a:rPr lang="en"/>
              <a:t>cluster”</a:t>
            </a:r>
            <a:endParaRPr/>
          </a:p>
        </p:txBody>
      </p:sp>
      <p:sp>
        <p:nvSpPr>
          <p:cNvPr id="865" name="Google Shape;865;p76"/>
          <p:cNvSpPr/>
          <p:nvPr/>
        </p:nvSpPr>
        <p:spPr>
          <a:xfrm>
            <a:off x="4780075" y="2297498"/>
            <a:ext cx="1055100" cy="157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Open Sans"/>
              <a:ea typeface="Open Sans"/>
              <a:cs typeface="Open Sans"/>
              <a:sym typeface="Open Sans"/>
            </a:endParaRPr>
          </a:p>
        </p:txBody>
      </p:sp>
      <p:sp>
        <p:nvSpPr>
          <p:cNvPr id="866" name="Google Shape;866;p76"/>
          <p:cNvSpPr/>
          <p:nvPr/>
        </p:nvSpPr>
        <p:spPr>
          <a:xfrm>
            <a:off x="4780075" y="3399825"/>
            <a:ext cx="3275400" cy="157200"/>
          </a:xfrm>
          <a:prstGeom prst="roundRect">
            <a:avLst>
              <a:gd fmla="val 16667" name="adj"/>
            </a:avLst>
          </a:prstGeom>
          <a:gradFill>
            <a:gsLst>
              <a:gs pos="0">
                <a:srgbClr val="DCECD5"/>
              </a:gs>
              <a:gs pos="100000">
                <a:srgbClr val="92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Open Sans"/>
              <a:ea typeface="Open Sans"/>
              <a:cs typeface="Open Sans"/>
              <a:sym typeface="Open Sans"/>
            </a:endParaRPr>
          </a:p>
        </p:txBody>
      </p:sp>
      <p:sp>
        <p:nvSpPr>
          <p:cNvPr id="867" name="Google Shape;867;p76"/>
          <p:cNvSpPr txBox="1"/>
          <p:nvPr/>
        </p:nvSpPr>
        <p:spPr>
          <a:xfrm>
            <a:off x="4451425" y="1664350"/>
            <a:ext cx="1712400" cy="4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FF"/>
                </a:solidFill>
                <a:latin typeface="Open Sans"/>
                <a:ea typeface="Open Sans"/>
                <a:cs typeface="Open Sans"/>
                <a:sym typeface="Open Sans"/>
              </a:rPr>
              <a:t>Data stream</a:t>
            </a:r>
            <a:endParaRPr>
              <a:solidFill>
                <a:srgbClr val="FF00FF"/>
              </a:solidFill>
              <a:latin typeface="Open Sans"/>
              <a:ea typeface="Open Sans"/>
              <a:cs typeface="Open Sans"/>
              <a:sym typeface="Open Sans"/>
            </a:endParaRPr>
          </a:p>
        </p:txBody>
      </p:sp>
      <p:sp>
        <p:nvSpPr>
          <p:cNvPr id="868" name="Google Shape;868;p76"/>
          <p:cNvSpPr/>
          <p:nvPr/>
        </p:nvSpPr>
        <p:spPr>
          <a:xfrm>
            <a:off x="5893349" y="2297498"/>
            <a:ext cx="1055100" cy="157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Open Sans"/>
              <a:ea typeface="Open Sans"/>
              <a:cs typeface="Open Sans"/>
              <a:sym typeface="Open Sans"/>
            </a:endParaRPr>
          </a:p>
        </p:txBody>
      </p:sp>
      <p:sp>
        <p:nvSpPr>
          <p:cNvPr id="869" name="Google Shape;869;p76"/>
          <p:cNvSpPr/>
          <p:nvPr/>
        </p:nvSpPr>
        <p:spPr>
          <a:xfrm>
            <a:off x="7000342" y="2297498"/>
            <a:ext cx="1055100" cy="157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Open Sans"/>
              <a:ea typeface="Open Sans"/>
              <a:cs typeface="Open Sans"/>
              <a:sym typeface="Open Sans"/>
            </a:endParaRPr>
          </a:p>
        </p:txBody>
      </p:sp>
      <p:sp>
        <p:nvSpPr>
          <p:cNvPr id="870" name="Google Shape;870;p76"/>
          <p:cNvSpPr/>
          <p:nvPr/>
        </p:nvSpPr>
        <p:spPr>
          <a:xfrm rot="1380688">
            <a:off x="3029537" y="2800538"/>
            <a:ext cx="1664554" cy="554759"/>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71" name="Google Shape;871;p76"/>
          <p:cNvSpPr/>
          <p:nvPr/>
        </p:nvSpPr>
        <p:spPr>
          <a:xfrm>
            <a:off x="1331450" y="2454700"/>
            <a:ext cx="1611900" cy="481500"/>
          </a:xfrm>
          <a:prstGeom prst="rightArrow">
            <a:avLst>
              <a:gd fmla="val 50000" name="adj1"/>
              <a:gd fmla="val 69569"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cxnSp>
        <p:nvCxnSpPr>
          <p:cNvPr id="872" name="Google Shape;872;p76"/>
          <p:cNvCxnSpPr>
            <a:stCxn id="862" idx="1"/>
            <a:endCxn id="862" idx="3"/>
          </p:cNvCxnSpPr>
          <p:nvPr/>
        </p:nvCxnSpPr>
        <p:spPr>
          <a:xfrm>
            <a:off x="4473325" y="2995750"/>
            <a:ext cx="4478100" cy="0"/>
          </a:xfrm>
          <a:prstGeom prst="straightConnector1">
            <a:avLst/>
          </a:prstGeom>
          <a:noFill/>
          <a:ln cap="flat" cmpd="sng" w="28575">
            <a:solidFill>
              <a:srgbClr val="FF00FF"/>
            </a:solidFill>
            <a:prstDash val="dash"/>
            <a:round/>
            <a:headEnd len="med" w="med" type="none"/>
            <a:tailEnd len="med" w="med" type="none"/>
          </a:ln>
        </p:spPr>
      </p:cxnSp>
      <p:sp>
        <p:nvSpPr>
          <p:cNvPr id="873" name="Google Shape;873;p76"/>
          <p:cNvSpPr txBox="1"/>
          <p:nvPr/>
        </p:nvSpPr>
        <p:spPr>
          <a:xfrm>
            <a:off x="5968300" y="2571750"/>
            <a:ext cx="2087100" cy="4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1"/>
                </a:solidFill>
                <a:latin typeface="Open Sans"/>
                <a:ea typeface="Open Sans"/>
                <a:cs typeface="Open Sans"/>
                <a:sym typeface="Open Sans"/>
              </a:rPr>
              <a:t>Burst Cluster</a:t>
            </a:r>
            <a:endParaRPr sz="2100">
              <a:solidFill>
                <a:schemeClr val="lt1"/>
              </a:solidFill>
              <a:latin typeface="Open Sans"/>
              <a:ea typeface="Open Sans"/>
              <a:cs typeface="Open Sans"/>
              <a:sym typeface="Open Sans"/>
            </a:endParaRPr>
          </a:p>
        </p:txBody>
      </p:sp>
      <p:sp>
        <p:nvSpPr>
          <p:cNvPr id="874" name="Google Shape;874;p76"/>
          <p:cNvSpPr txBox="1"/>
          <p:nvPr/>
        </p:nvSpPr>
        <p:spPr>
          <a:xfrm>
            <a:off x="5968300" y="2904799"/>
            <a:ext cx="1360800" cy="4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1"/>
                </a:solidFill>
                <a:latin typeface="Open Sans"/>
                <a:ea typeface="Open Sans"/>
                <a:cs typeface="Open Sans"/>
                <a:sym typeface="Open Sans"/>
              </a:rPr>
              <a:t>Cluster 1</a:t>
            </a:r>
            <a:endParaRPr sz="2100">
              <a:solidFill>
                <a:schemeClr val="lt1"/>
              </a:solidFill>
              <a:latin typeface="Open Sans"/>
              <a:ea typeface="Open Sans"/>
              <a:cs typeface="Open Sans"/>
              <a:sym typeface="Open Sans"/>
            </a:endParaRPr>
          </a:p>
        </p:txBody>
      </p:sp>
      <p:sp>
        <p:nvSpPr>
          <p:cNvPr id="875" name="Google Shape;875;p76"/>
          <p:cNvSpPr/>
          <p:nvPr/>
        </p:nvSpPr>
        <p:spPr>
          <a:xfrm>
            <a:off x="4513375" y="2118525"/>
            <a:ext cx="4438200" cy="817800"/>
          </a:xfrm>
          <a:prstGeom prst="rect">
            <a:avLst/>
          </a:prstGeom>
          <a:solidFill>
            <a:srgbClr val="1E59B4">
              <a:alpha val="754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77"/>
          <p:cNvSpPr/>
          <p:nvPr/>
        </p:nvSpPr>
        <p:spPr>
          <a:xfrm>
            <a:off x="4473325" y="2072650"/>
            <a:ext cx="4478100" cy="18462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81" name="Google Shape;881;p77"/>
          <p:cNvSpPr txBox="1"/>
          <p:nvPr>
            <p:ph type="title"/>
          </p:nvPr>
        </p:nvSpPr>
        <p:spPr>
          <a:xfrm>
            <a:off x="430449" y="426119"/>
            <a:ext cx="7773600" cy="6858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rgbClr val="CFE7FF"/>
              </a:buClr>
              <a:buSzPts val="4100"/>
              <a:buFont typeface="Open Sans ExtraBold"/>
              <a:buNone/>
            </a:pPr>
            <a:r>
              <a:rPr lang="en"/>
              <a:t>Cluster Topologies for Scaling</a:t>
            </a:r>
            <a:endParaRPr/>
          </a:p>
        </p:txBody>
      </p:sp>
      <p:sp>
        <p:nvSpPr>
          <p:cNvPr id="882" name="Google Shape;882;p77"/>
          <p:cNvSpPr txBox="1"/>
          <p:nvPr>
            <p:ph idx="2" type="body"/>
          </p:nvPr>
        </p:nvSpPr>
        <p:spPr>
          <a:xfrm>
            <a:off x="430449" y="1111919"/>
            <a:ext cx="7773600" cy="4083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lt1"/>
              </a:buClr>
              <a:buSzPts val="2100"/>
              <a:buFont typeface="Arial"/>
              <a:buNone/>
            </a:pPr>
            <a:r>
              <a:rPr lang="en"/>
              <a:t>Maintain a “burst cluster”</a:t>
            </a:r>
            <a:endParaRPr/>
          </a:p>
        </p:txBody>
      </p:sp>
      <p:sp>
        <p:nvSpPr>
          <p:cNvPr id="883" name="Google Shape;883;p77"/>
          <p:cNvSpPr/>
          <p:nvPr/>
        </p:nvSpPr>
        <p:spPr>
          <a:xfrm>
            <a:off x="4780075" y="2297498"/>
            <a:ext cx="1055100" cy="157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Open Sans"/>
              <a:ea typeface="Open Sans"/>
              <a:cs typeface="Open Sans"/>
              <a:sym typeface="Open Sans"/>
            </a:endParaRPr>
          </a:p>
        </p:txBody>
      </p:sp>
      <p:sp>
        <p:nvSpPr>
          <p:cNvPr id="884" name="Google Shape;884;p77"/>
          <p:cNvSpPr/>
          <p:nvPr/>
        </p:nvSpPr>
        <p:spPr>
          <a:xfrm>
            <a:off x="4780075" y="3399825"/>
            <a:ext cx="3275400" cy="157200"/>
          </a:xfrm>
          <a:prstGeom prst="roundRect">
            <a:avLst>
              <a:gd fmla="val 16667" name="adj"/>
            </a:avLst>
          </a:prstGeom>
          <a:gradFill>
            <a:gsLst>
              <a:gs pos="0">
                <a:srgbClr val="DCECD5"/>
              </a:gs>
              <a:gs pos="100000">
                <a:srgbClr val="92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Open Sans"/>
              <a:ea typeface="Open Sans"/>
              <a:cs typeface="Open Sans"/>
              <a:sym typeface="Open Sans"/>
            </a:endParaRPr>
          </a:p>
        </p:txBody>
      </p:sp>
      <p:sp>
        <p:nvSpPr>
          <p:cNvPr id="885" name="Google Shape;885;p77"/>
          <p:cNvSpPr txBox="1"/>
          <p:nvPr/>
        </p:nvSpPr>
        <p:spPr>
          <a:xfrm>
            <a:off x="4451425" y="1664350"/>
            <a:ext cx="1712400" cy="4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FF"/>
                </a:solidFill>
                <a:latin typeface="Open Sans"/>
                <a:ea typeface="Open Sans"/>
                <a:cs typeface="Open Sans"/>
                <a:sym typeface="Open Sans"/>
              </a:rPr>
              <a:t>Data stream</a:t>
            </a:r>
            <a:endParaRPr>
              <a:solidFill>
                <a:srgbClr val="FF00FF"/>
              </a:solidFill>
              <a:latin typeface="Open Sans"/>
              <a:ea typeface="Open Sans"/>
              <a:cs typeface="Open Sans"/>
              <a:sym typeface="Open Sans"/>
            </a:endParaRPr>
          </a:p>
        </p:txBody>
      </p:sp>
      <p:sp>
        <p:nvSpPr>
          <p:cNvPr id="886" name="Google Shape;886;p77"/>
          <p:cNvSpPr/>
          <p:nvPr/>
        </p:nvSpPr>
        <p:spPr>
          <a:xfrm>
            <a:off x="5893349" y="2297498"/>
            <a:ext cx="1055100" cy="157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Open Sans"/>
              <a:ea typeface="Open Sans"/>
              <a:cs typeface="Open Sans"/>
              <a:sym typeface="Open Sans"/>
            </a:endParaRPr>
          </a:p>
        </p:txBody>
      </p:sp>
      <p:sp>
        <p:nvSpPr>
          <p:cNvPr id="887" name="Google Shape;887;p77"/>
          <p:cNvSpPr/>
          <p:nvPr/>
        </p:nvSpPr>
        <p:spPr>
          <a:xfrm>
            <a:off x="7000342" y="2297498"/>
            <a:ext cx="1055100" cy="157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latin typeface="Open Sans"/>
              <a:ea typeface="Open Sans"/>
              <a:cs typeface="Open Sans"/>
              <a:sym typeface="Open Sans"/>
            </a:endParaRPr>
          </a:p>
        </p:txBody>
      </p:sp>
      <p:sp>
        <p:nvSpPr>
          <p:cNvPr id="888" name="Google Shape;888;p77"/>
          <p:cNvSpPr/>
          <p:nvPr/>
        </p:nvSpPr>
        <p:spPr>
          <a:xfrm>
            <a:off x="1331475" y="2229700"/>
            <a:ext cx="1611900" cy="9315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89" name="Google Shape;889;p77"/>
          <p:cNvSpPr/>
          <p:nvPr/>
        </p:nvSpPr>
        <p:spPr>
          <a:xfrm rot="-644235">
            <a:off x="3067064" y="2239160"/>
            <a:ext cx="1589326" cy="554839"/>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cxnSp>
        <p:nvCxnSpPr>
          <p:cNvPr id="890" name="Google Shape;890;p77"/>
          <p:cNvCxnSpPr/>
          <p:nvPr/>
        </p:nvCxnSpPr>
        <p:spPr>
          <a:xfrm>
            <a:off x="4473325" y="2995750"/>
            <a:ext cx="4478100" cy="0"/>
          </a:xfrm>
          <a:prstGeom prst="straightConnector1">
            <a:avLst/>
          </a:prstGeom>
          <a:noFill/>
          <a:ln cap="flat" cmpd="sng" w="28575">
            <a:solidFill>
              <a:srgbClr val="FF00FF"/>
            </a:solidFill>
            <a:prstDash val="dash"/>
            <a:round/>
            <a:headEnd len="med" w="med" type="none"/>
            <a:tailEnd len="med" w="med" type="none"/>
          </a:ln>
        </p:spPr>
      </p:cxnSp>
      <p:sp>
        <p:nvSpPr>
          <p:cNvPr id="891" name="Google Shape;891;p77"/>
          <p:cNvSpPr txBox="1"/>
          <p:nvPr/>
        </p:nvSpPr>
        <p:spPr>
          <a:xfrm>
            <a:off x="5968300" y="2571750"/>
            <a:ext cx="2087100" cy="4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1"/>
                </a:solidFill>
                <a:latin typeface="Open Sans"/>
                <a:ea typeface="Open Sans"/>
                <a:cs typeface="Open Sans"/>
                <a:sym typeface="Open Sans"/>
              </a:rPr>
              <a:t>Burst Cluster</a:t>
            </a:r>
            <a:endParaRPr sz="2100">
              <a:solidFill>
                <a:schemeClr val="lt1"/>
              </a:solidFill>
              <a:latin typeface="Open Sans"/>
              <a:ea typeface="Open Sans"/>
              <a:cs typeface="Open Sans"/>
              <a:sym typeface="Open Sans"/>
            </a:endParaRPr>
          </a:p>
        </p:txBody>
      </p:sp>
      <p:sp>
        <p:nvSpPr>
          <p:cNvPr id="892" name="Google Shape;892;p77"/>
          <p:cNvSpPr txBox="1"/>
          <p:nvPr/>
        </p:nvSpPr>
        <p:spPr>
          <a:xfrm>
            <a:off x="5968300" y="2904799"/>
            <a:ext cx="1360800" cy="4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lt1"/>
                </a:solidFill>
                <a:latin typeface="Open Sans"/>
                <a:ea typeface="Open Sans"/>
                <a:cs typeface="Open Sans"/>
                <a:sym typeface="Open Sans"/>
              </a:rPr>
              <a:t>Cluster 1</a:t>
            </a:r>
            <a:endParaRPr sz="2100">
              <a:solidFill>
                <a:schemeClr val="lt1"/>
              </a:solidFill>
              <a:latin typeface="Open Sans"/>
              <a:ea typeface="Open Sans"/>
              <a:cs typeface="Open Sans"/>
              <a:sym typeface="Open Sans"/>
            </a:endParaRPr>
          </a:p>
        </p:txBody>
      </p:sp>
      <p:sp>
        <p:nvSpPr>
          <p:cNvPr id="893" name="Google Shape;893;p77"/>
          <p:cNvSpPr/>
          <p:nvPr/>
        </p:nvSpPr>
        <p:spPr>
          <a:xfrm>
            <a:off x="4493275" y="3043858"/>
            <a:ext cx="4438200" cy="817800"/>
          </a:xfrm>
          <a:prstGeom prst="rect">
            <a:avLst/>
          </a:prstGeom>
          <a:solidFill>
            <a:srgbClr val="1E59B4">
              <a:alpha val="754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78"/>
          <p:cNvSpPr txBox="1"/>
          <p:nvPr>
            <p:ph type="title"/>
          </p:nvPr>
        </p:nvSpPr>
        <p:spPr>
          <a:xfrm>
            <a:off x="430449" y="426119"/>
            <a:ext cx="7773600" cy="6858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rgbClr val="CFE7FF"/>
              </a:buClr>
              <a:buSzPts val="4100"/>
              <a:buFont typeface="Open Sans ExtraBold"/>
              <a:buNone/>
            </a:pPr>
            <a:r>
              <a:rPr lang="en"/>
              <a:t>Cluster Topologies for Scaling</a:t>
            </a:r>
            <a:endParaRPr/>
          </a:p>
        </p:txBody>
      </p:sp>
      <p:sp>
        <p:nvSpPr>
          <p:cNvPr id="899" name="Google Shape;899;p78"/>
          <p:cNvSpPr txBox="1"/>
          <p:nvPr>
            <p:ph idx="2" type="body"/>
          </p:nvPr>
        </p:nvSpPr>
        <p:spPr>
          <a:xfrm>
            <a:off x="430449" y="1111919"/>
            <a:ext cx="7773600" cy="4083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lt1"/>
              </a:buClr>
              <a:buSzPts val="2100"/>
              <a:buFont typeface="Arial"/>
              <a:buNone/>
            </a:pPr>
            <a:r>
              <a:rPr lang="en"/>
              <a:t>Maintain a “burst cluster”</a:t>
            </a:r>
            <a:endParaRPr/>
          </a:p>
        </p:txBody>
      </p:sp>
      <p:sp>
        <p:nvSpPr>
          <p:cNvPr id="900" name="Google Shape;900;p78"/>
          <p:cNvSpPr/>
          <p:nvPr/>
        </p:nvSpPr>
        <p:spPr>
          <a:xfrm>
            <a:off x="1540750" y="1930100"/>
            <a:ext cx="910500" cy="910500"/>
          </a:xfrm>
          <a:prstGeom prst="ellipse">
            <a:avLst/>
          </a:prstGeom>
          <a:gradFill>
            <a:gsLst>
              <a:gs pos="0">
                <a:srgbClr val="FFFFFF"/>
              </a:gs>
              <a:gs pos="100000">
                <a:srgbClr val="B6D7A8"/>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5</a:t>
            </a:r>
            <a:endParaRPr>
              <a:latin typeface="Open Sans"/>
              <a:ea typeface="Open Sans"/>
              <a:cs typeface="Open Sans"/>
              <a:sym typeface="Open Sans"/>
            </a:endParaRPr>
          </a:p>
        </p:txBody>
      </p:sp>
      <p:sp>
        <p:nvSpPr>
          <p:cNvPr id="901" name="Google Shape;901;p78"/>
          <p:cNvSpPr/>
          <p:nvPr/>
        </p:nvSpPr>
        <p:spPr>
          <a:xfrm>
            <a:off x="2959675" y="2459325"/>
            <a:ext cx="1815300" cy="1815300"/>
          </a:xfrm>
          <a:prstGeom prst="ellipse">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60</a:t>
            </a:r>
            <a:endParaRPr>
              <a:latin typeface="Open Sans"/>
              <a:ea typeface="Open Sans"/>
              <a:cs typeface="Open Sans"/>
              <a:sym typeface="Open Sans"/>
            </a:endParaRPr>
          </a:p>
        </p:txBody>
      </p:sp>
      <p:sp>
        <p:nvSpPr>
          <p:cNvPr id="902" name="Google Shape;902;p78"/>
          <p:cNvSpPr/>
          <p:nvPr/>
        </p:nvSpPr>
        <p:spPr>
          <a:xfrm>
            <a:off x="5974150" y="1520225"/>
            <a:ext cx="910500" cy="910500"/>
          </a:xfrm>
          <a:prstGeom prst="ellipse">
            <a:avLst/>
          </a:prstGeom>
          <a:gradFill>
            <a:gsLst>
              <a:gs pos="0">
                <a:srgbClr val="FFFFFF"/>
              </a:gs>
              <a:gs pos="100000">
                <a:srgbClr val="B6D7A8"/>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10</a:t>
            </a:r>
            <a:endParaRPr>
              <a:latin typeface="Open Sans"/>
              <a:ea typeface="Open Sans"/>
              <a:cs typeface="Open Sans"/>
              <a:sym typeface="Open Sans"/>
            </a:endParaRPr>
          </a:p>
        </p:txBody>
      </p:sp>
      <p:sp>
        <p:nvSpPr>
          <p:cNvPr id="903" name="Google Shape;903;p78"/>
          <p:cNvSpPr/>
          <p:nvPr/>
        </p:nvSpPr>
        <p:spPr>
          <a:xfrm>
            <a:off x="6235825" y="3564800"/>
            <a:ext cx="910500" cy="910500"/>
          </a:xfrm>
          <a:prstGeom prst="ellipse">
            <a:avLst/>
          </a:prstGeom>
          <a:gradFill>
            <a:gsLst>
              <a:gs pos="0">
                <a:srgbClr val="FFFFFF"/>
              </a:gs>
              <a:gs pos="100000">
                <a:srgbClr val="B6D7A8"/>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10</a:t>
            </a:r>
            <a:endParaRPr>
              <a:latin typeface="Open Sans"/>
              <a:ea typeface="Open Sans"/>
              <a:cs typeface="Open Sans"/>
              <a:sym typeface="Open Sans"/>
            </a:endParaRPr>
          </a:p>
        </p:txBody>
      </p:sp>
      <p:sp>
        <p:nvSpPr>
          <p:cNvPr id="904" name="Google Shape;904;p78"/>
          <p:cNvSpPr/>
          <p:nvPr/>
        </p:nvSpPr>
        <p:spPr>
          <a:xfrm>
            <a:off x="357175" y="2090250"/>
            <a:ext cx="1110300" cy="481500"/>
          </a:xfrm>
          <a:prstGeom prst="rightArrow">
            <a:avLst>
              <a:gd fmla="val 50000" name="adj1"/>
              <a:gd fmla="val 69569"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05" name="Google Shape;905;p78"/>
          <p:cNvSpPr/>
          <p:nvPr/>
        </p:nvSpPr>
        <p:spPr>
          <a:xfrm flipH="1">
            <a:off x="6958075" y="1734725"/>
            <a:ext cx="1350300" cy="481500"/>
          </a:xfrm>
          <a:prstGeom prst="rightArrow">
            <a:avLst>
              <a:gd fmla="val 50000" name="adj1"/>
              <a:gd fmla="val 69569"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06" name="Google Shape;906;p78"/>
          <p:cNvSpPr/>
          <p:nvPr/>
        </p:nvSpPr>
        <p:spPr>
          <a:xfrm flipH="1">
            <a:off x="7224300" y="3793125"/>
            <a:ext cx="1502700" cy="481500"/>
          </a:xfrm>
          <a:prstGeom prst="rightArrow">
            <a:avLst>
              <a:gd fmla="val 50000" name="adj1"/>
              <a:gd fmla="val 69569"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79"/>
          <p:cNvSpPr txBox="1"/>
          <p:nvPr>
            <p:ph type="title"/>
          </p:nvPr>
        </p:nvSpPr>
        <p:spPr>
          <a:xfrm>
            <a:off x="430449" y="426119"/>
            <a:ext cx="7773600" cy="6858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rgbClr val="CFE7FF"/>
              </a:buClr>
              <a:buSzPts val="4100"/>
              <a:buFont typeface="Open Sans ExtraBold"/>
              <a:buNone/>
            </a:pPr>
            <a:r>
              <a:rPr lang="en"/>
              <a:t>Cluster Topologies for Scaling</a:t>
            </a:r>
            <a:endParaRPr/>
          </a:p>
        </p:txBody>
      </p:sp>
      <p:sp>
        <p:nvSpPr>
          <p:cNvPr id="912" name="Google Shape;912;p79"/>
          <p:cNvSpPr txBox="1"/>
          <p:nvPr>
            <p:ph idx="2" type="body"/>
          </p:nvPr>
        </p:nvSpPr>
        <p:spPr>
          <a:xfrm>
            <a:off x="430449" y="1111919"/>
            <a:ext cx="7773600" cy="4083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lt1"/>
              </a:buClr>
              <a:buSzPts val="2100"/>
              <a:buFont typeface="Arial"/>
              <a:buNone/>
            </a:pPr>
            <a:r>
              <a:rPr lang="en"/>
              <a:t>Maintain a “burst cluster”</a:t>
            </a:r>
            <a:endParaRPr/>
          </a:p>
        </p:txBody>
      </p:sp>
      <p:sp>
        <p:nvSpPr>
          <p:cNvPr id="913" name="Google Shape;913;p79"/>
          <p:cNvSpPr/>
          <p:nvPr/>
        </p:nvSpPr>
        <p:spPr>
          <a:xfrm>
            <a:off x="1540750" y="1930100"/>
            <a:ext cx="910500" cy="910500"/>
          </a:xfrm>
          <a:prstGeom prst="ellipse">
            <a:avLst/>
          </a:prstGeom>
          <a:gradFill>
            <a:gsLst>
              <a:gs pos="0">
                <a:srgbClr val="FFFFFF"/>
              </a:gs>
              <a:gs pos="100000">
                <a:srgbClr val="B6D7A8"/>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5</a:t>
            </a:r>
            <a:endParaRPr>
              <a:latin typeface="Open Sans"/>
              <a:ea typeface="Open Sans"/>
              <a:cs typeface="Open Sans"/>
              <a:sym typeface="Open Sans"/>
            </a:endParaRPr>
          </a:p>
        </p:txBody>
      </p:sp>
      <p:sp>
        <p:nvSpPr>
          <p:cNvPr id="914" name="Google Shape;914;p79"/>
          <p:cNvSpPr/>
          <p:nvPr/>
        </p:nvSpPr>
        <p:spPr>
          <a:xfrm>
            <a:off x="2959675" y="2459325"/>
            <a:ext cx="1815300" cy="1815300"/>
          </a:xfrm>
          <a:prstGeom prst="ellipse">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60</a:t>
            </a:r>
            <a:endParaRPr>
              <a:latin typeface="Open Sans"/>
              <a:ea typeface="Open Sans"/>
              <a:cs typeface="Open Sans"/>
              <a:sym typeface="Open Sans"/>
            </a:endParaRPr>
          </a:p>
        </p:txBody>
      </p:sp>
      <p:sp>
        <p:nvSpPr>
          <p:cNvPr id="915" name="Google Shape;915;p79"/>
          <p:cNvSpPr/>
          <p:nvPr/>
        </p:nvSpPr>
        <p:spPr>
          <a:xfrm>
            <a:off x="5974150" y="1520225"/>
            <a:ext cx="910500" cy="910500"/>
          </a:xfrm>
          <a:prstGeom prst="ellipse">
            <a:avLst/>
          </a:prstGeom>
          <a:gradFill>
            <a:gsLst>
              <a:gs pos="0">
                <a:srgbClr val="B9C1C6"/>
              </a:gs>
              <a:gs pos="100000">
                <a:srgbClr val="797F83"/>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10</a:t>
            </a:r>
            <a:endParaRPr>
              <a:latin typeface="Open Sans"/>
              <a:ea typeface="Open Sans"/>
              <a:cs typeface="Open Sans"/>
              <a:sym typeface="Open Sans"/>
            </a:endParaRPr>
          </a:p>
        </p:txBody>
      </p:sp>
      <p:sp>
        <p:nvSpPr>
          <p:cNvPr id="916" name="Google Shape;916;p79"/>
          <p:cNvSpPr/>
          <p:nvPr/>
        </p:nvSpPr>
        <p:spPr>
          <a:xfrm>
            <a:off x="6235825" y="3564800"/>
            <a:ext cx="910500" cy="910500"/>
          </a:xfrm>
          <a:prstGeom prst="ellipse">
            <a:avLst/>
          </a:prstGeom>
          <a:gradFill>
            <a:gsLst>
              <a:gs pos="0">
                <a:srgbClr val="FFFFFF"/>
              </a:gs>
              <a:gs pos="100000">
                <a:srgbClr val="B6D7A8"/>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10</a:t>
            </a:r>
            <a:endParaRPr>
              <a:latin typeface="Open Sans"/>
              <a:ea typeface="Open Sans"/>
              <a:cs typeface="Open Sans"/>
              <a:sym typeface="Open Sans"/>
            </a:endParaRPr>
          </a:p>
        </p:txBody>
      </p:sp>
      <p:sp>
        <p:nvSpPr>
          <p:cNvPr id="917" name="Google Shape;917;p79"/>
          <p:cNvSpPr/>
          <p:nvPr/>
        </p:nvSpPr>
        <p:spPr>
          <a:xfrm>
            <a:off x="357175" y="2090250"/>
            <a:ext cx="1110300" cy="481500"/>
          </a:xfrm>
          <a:prstGeom prst="rightArrow">
            <a:avLst>
              <a:gd fmla="val 50000" name="adj1"/>
              <a:gd fmla="val 69569"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18" name="Google Shape;918;p79"/>
          <p:cNvSpPr/>
          <p:nvPr/>
        </p:nvSpPr>
        <p:spPr>
          <a:xfrm flipH="1">
            <a:off x="6958075" y="1734725"/>
            <a:ext cx="1350300" cy="481500"/>
          </a:xfrm>
          <a:prstGeom prst="rightArrow">
            <a:avLst>
              <a:gd fmla="val 50000" name="adj1"/>
              <a:gd fmla="val 69569" name="adj2"/>
            </a:avLst>
          </a:prstGeom>
          <a:solidFill>
            <a:srgbClr val="42B0AB">
              <a:alpha val="295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19" name="Google Shape;919;p79"/>
          <p:cNvSpPr/>
          <p:nvPr/>
        </p:nvSpPr>
        <p:spPr>
          <a:xfrm flipH="1">
            <a:off x="7224300" y="3793125"/>
            <a:ext cx="1502700" cy="481500"/>
          </a:xfrm>
          <a:prstGeom prst="rightArrow">
            <a:avLst>
              <a:gd fmla="val 50000" name="adj1"/>
              <a:gd fmla="val 69569"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20" name="Google Shape;920;p79"/>
          <p:cNvSpPr/>
          <p:nvPr/>
        </p:nvSpPr>
        <p:spPr>
          <a:xfrm flipH="1" rot="-883478">
            <a:off x="4777036" y="2526478"/>
            <a:ext cx="3651831" cy="487894"/>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80"/>
          <p:cNvSpPr/>
          <p:nvPr/>
        </p:nvSpPr>
        <p:spPr>
          <a:xfrm flipH="1" rot="-883478">
            <a:off x="4777036" y="2526478"/>
            <a:ext cx="3651831" cy="487894"/>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26" name="Google Shape;926;p80"/>
          <p:cNvSpPr txBox="1"/>
          <p:nvPr>
            <p:ph type="title"/>
          </p:nvPr>
        </p:nvSpPr>
        <p:spPr>
          <a:xfrm>
            <a:off x="430449" y="426119"/>
            <a:ext cx="7773600" cy="6858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rgbClr val="CFE7FF"/>
              </a:buClr>
              <a:buSzPts val="4100"/>
              <a:buFont typeface="Open Sans ExtraBold"/>
              <a:buNone/>
            </a:pPr>
            <a:r>
              <a:rPr lang="en"/>
              <a:t>Cluster Topologies for Scaling</a:t>
            </a:r>
            <a:endParaRPr/>
          </a:p>
        </p:txBody>
      </p:sp>
      <p:sp>
        <p:nvSpPr>
          <p:cNvPr id="927" name="Google Shape;927;p80"/>
          <p:cNvSpPr txBox="1"/>
          <p:nvPr>
            <p:ph idx="2" type="body"/>
          </p:nvPr>
        </p:nvSpPr>
        <p:spPr>
          <a:xfrm>
            <a:off x="430449" y="1111919"/>
            <a:ext cx="7773600" cy="4083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lt1"/>
              </a:buClr>
              <a:buSzPts val="2100"/>
              <a:buFont typeface="Arial"/>
              <a:buNone/>
            </a:pPr>
            <a:r>
              <a:rPr lang="en"/>
              <a:t>Maintain a “burst cluster”</a:t>
            </a:r>
            <a:endParaRPr/>
          </a:p>
        </p:txBody>
      </p:sp>
      <p:sp>
        <p:nvSpPr>
          <p:cNvPr id="928" name="Google Shape;928;p80"/>
          <p:cNvSpPr/>
          <p:nvPr/>
        </p:nvSpPr>
        <p:spPr>
          <a:xfrm>
            <a:off x="1540750" y="1930100"/>
            <a:ext cx="910500" cy="910500"/>
          </a:xfrm>
          <a:prstGeom prst="ellipse">
            <a:avLst/>
          </a:prstGeom>
          <a:gradFill>
            <a:gsLst>
              <a:gs pos="0">
                <a:srgbClr val="FFFFFF"/>
              </a:gs>
              <a:gs pos="100000">
                <a:srgbClr val="B6D7A8"/>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5</a:t>
            </a:r>
            <a:endParaRPr>
              <a:latin typeface="Open Sans"/>
              <a:ea typeface="Open Sans"/>
              <a:cs typeface="Open Sans"/>
              <a:sym typeface="Open Sans"/>
            </a:endParaRPr>
          </a:p>
        </p:txBody>
      </p:sp>
      <p:sp>
        <p:nvSpPr>
          <p:cNvPr id="929" name="Google Shape;929;p80"/>
          <p:cNvSpPr/>
          <p:nvPr/>
        </p:nvSpPr>
        <p:spPr>
          <a:xfrm>
            <a:off x="6235825" y="3564800"/>
            <a:ext cx="910500" cy="910500"/>
          </a:xfrm>
          <a:prstGeom prst="ellipse">
            <a:avLst/>
          </a:prstGeom>
          <a:gradFill>
            <a:gsLst>
              <a:gs pos="0">
                <a:srgbClr val="FFFFFF"/>
              </a:gs>
              <a:gs pos="100000">
                <a:srgbClr val="B6D7A8"/>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10</a:t>
            </a:r>
            <a:endParaRPr>
              <a:latin typeface="Open Sans"/>
              <a:ea typeface="Open Sans"/>
              <a:cs typeface="Open Sans"/>
              <a:sym typeface="Open Sans"/>
            </a:endParaRPr>
          </a:p>
        </p:txBody>
      </p:sp>
      <p:sp>
        <p:nvSpPr>
          <p:cNvPr id="930" name="Google Shape;930;p80"/>
          <p:cNvSpPr/>
          <p:nvPr/>
        </p:nvSpPr>
        <p:spPr>
          <a:xfrm>
            <a:off x="357175" y="2090250"/>
            <a:ext cx="1110300" cy="481500"/>
          </a:xfrm>
          <a:prstGeom prst="rightArrow">
            <a:avLst>
              <a:gd fmla="val 50000" name="adj1"/>
              <a:gd fmla="val 69569"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31" name="Google Shape;931;p80"/>
          <p:cNvSpPr/>
          <p:nvPr/>
        </p:nvSpPr>
        <p:spPr>
          <a:xfrm flipH="1">
            <a:off x="6958075" y="1734725"/>
            <a:ext cx="1350300" cy="481500"/>
          </a:xfrm>
          <a:prstGeom prst="rightArrow">
            <a:avLst>
              <a:gd fmla="val 50000" name="adj1"/>
              <a:gd fmla="val 69569" name="adj2"/>
            </a:avLst>
          </a:prstGeom>
          <a:solidFill>
            <a:srgbClr val="42B0AB">
              <a:alpha val="295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32" name="Google Shape;932;p80"/>
          <p:cNvSpPr/>
          <p:nvPr/>
        </p:nvSpPr>
        <p:spPr>
          <a:xfrm flipH="1">
            <a:off x="7224300" y="3793125"/>
            <a:ext cx="1502700" cy="481500"/>
          </a:xfrm>
          <a:prstGeom prst="rightArrow">
            <a:avLst>
              <a:gd fmla="val 50000" name="adj1"/>
              <a:gd fmla="val 69569"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33" name="Google Shape;933;p80"/>
          <p:cNvSpPr/>
          <p:nvPr/>
        </p:nvSpPr>
        <p:spPr>
          <a:xfrm>
            <a:off x="0" y="1050900"/>
            <a:ext cx="9144000" cy="4092600"/>
          </a:xfrm>
          <a:prstGeom prst="rect">
            <a:avLst/>
          </a:prstGeom>
          <a:solidFill>
            <a:srgbClr val="194F9F">
              <a:alpha val="849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34" name="Google Shape;934;p80"/>
          <p:cNvSpPr/>
          <p:nvPr/>
        </p:nvSpPr>
        <p:spPr>
          <a:xfrm>
            <a:off x="5974150" y="1520225"/>
            <a:ext cx="910500" cy="910500"/>
          </a:xfrm>
          <a:prstGeom prst="ellipse">
            <a:avLst/>
          </a:prstGeom>
          <a:gradFill>
            <a:gsLst>
              <a:gs pos="0">
                <a:srgbClr val="FFFFFF"/>
              </a:gs>
              <a:gs pos="100000">
                <a:srgbClr val="B6D7A8"/>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Open Sans"/>
                <a:ea typeface="Open Sans"/>
                <a:cs typeface="Open Sans"/>
                <a:sym typeface="Open Sans"/>
              </a:rPr>
              <a:t>10</a:t>
            </a:r>
            <a:endParaRPr>
              <a:latin typeface="Open Sans"/>
              <a:ea typeface="Open Sans"/>
              <a:cs typeface="Open Sans"/>
              <a:sym typeface="Open Sans"/>
            </a:endParaRPr>
          </a:p>
        </p:txBody>
      </p:sp>
      <p:sp>
        <p:nvSpPr>
          <p:cNvPr id="935" name="Google Shape;935;p80"/>
          <p:cNvSpPr/>
          <p:nvPr/>
        </p:nvSpPr>
        <p:spPr>
          <a:xfrm>
            <a:off x="2959675" y="2459325"/>
            <a:ext cx="1815300" cy="1815300"/>
          </a:xfrm>
          <a:prstGeom prst="ellipse">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60</a:t>
            </a:r>
            <a:endParaRPr>
              <a:latin typeface="Open Sans"/>
              <a:ea typeface="Open Sans"/>
              <a:cs typeface="Open Sans"/>
              <a:sym typeface="Open Sans"/>
            </a:endParaRPr>
          </a:p>
        </p:txBody>
      </p:sp>
      <p:sp>
        <p:nvSpPr>
          <p:cNvPr id="936" name="Google Shape;936;p80"/>
          <p:cNvSpPr txBox="1"/>
          <p:nvPr/>
        </p:nvSpPr>
        <p:spPr>
          <a:xfrm>
            <a:off x="3996410" y="1520225"/>
            <a:ext cx="2191800" cy="10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lt1"/>
                </a:solidFill>
                <a:latin typeface="Open Sans"/>
                <a:ea typeface="Open Sans"/>
                <a:cs typeface="Open Sans"/>
                <a:sym typeface="Open Sans"/>
              </a:rPr>
              <a:t>Cross Cluster Search</a:t>
            </a:r>
            <a:endParaRPr b="1" sz="2100">
              <a:solidFill>
                <a:schemeClr val="lt1"/>
              </a:solidFill>
              <a:latin typeface="Open Sans"/>
              <a:ea typeface="Open Sans"/>
              <a:cs typeface="Open Sans"/>
              <a:sym typeface="Open Sans"/>
            </a:endParaRPr>
          </a:p>
        </p:txBody>
      </p:sp>
      <p:cxnSp>
        <p:nvCxnSpPr>
          <p:cNvPr id="937" name="Google Shape;937;p80"/>
          <p:cNvCxnSpPr/>
          <p:nvPr/>
        </p:nvCxnSpPr>
        <p:spPr>
          <a:xfrm flipH="1">
            <a:off x="4659950" y="2265075"/>
            <a:ext cx="1423500" cy="722400"/>
          </a:xfrm>
          <a:prstGeom prst="straightConnector1">
            <a:avLst/>
          </a:prstGeom>
          <a:noFill/>
          <a:ln cap="flat" cmpd="sng" w="28575">
            <a:solidFill>
              <a:schemeClr val="accent4"/>
            </a:solidFill>
            <a:prstDash val="dot"/>
            <a:round/>
            <a:headEnd len="med" w="med" type="none"/>
            <a:tailEnd len="med" w="med"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81"/>
          <p:cNvSpPr txBox="1"/>
          <p:nvPr>
            <p:ph type="title"/>
          </p:nvPr>
        </p:nvSpPr>
        <p:spPr>
          <a:xfrm>
            <a:off x="430449" y="426119"/>
            <a:ext cx="7773600" cy="6858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rgbClr val="CFE7FF"/>
              </a:buClr>
              <a:buSzPts val="4100"/>
              <a:buFont typeface="Open Sans ExtraBold"/>
              <a:buNone/>
            </a:pPr>
            <a:r>
              <a:rPr lang="en"/>
              <a:t>Cluster Topologies for Scaling</a:t>
            </a:r>
            <a:endParaRPr/>
          </a:p>
        </p:txBody>
      </p:sp>
      <p:sp>
        <p:nvSpPr>
          <p:cNvPr id="943" name="Google Shape;943;p81"/>
          <p:cNvSpPr txBox="1"/>
          <p:nvPr>
            <p:ph idx="2" type="body"/>
          </p:nvPr>
        </p:nvSpPr>
        <p:spPr>
          <a:xfrm>
            <a:off x="430449" y="1111919"/>
            <a:ext cx="7773600" cy="4083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lt1"/>
              </a:buClr>
              <a:buSzPts val="2100"/>
              <a:buFont typeface="Arial"/>
              <a:buNone/>
            </a:pPr>
            <a:r>
              <a:rPr lang="en"/>
              <a:t>Maintain a “burst cluster”</a:t>
            </a:r>
            <a:endParaRPr/>
          </a:p>
        </p:txBody>
      </p:sp>
      <p:sp>
        <p:nvSpPr>
          <p:cNvPr id="944" name="Google Shape;944;p81"/>
          <p:cNvSpPr/>
          <p:nvPr/>
        </p:nvSpPr>
        <p:spPr>
          <a:xfrm>
            <a:off x="1540750" y="1930100"/>
            <a:ext cx="910500" cy="910500"/>
          </a:xfrm>
          <a:prstGeom prst="ellipse">
            <a:avLst/>
          </a:prstGeom>
          <a:gradFill>
            <a:gsLst>
              <a:gs pos="0">
                <a:srgbClr val="B9C1C6"/>
              </a:gs>
              <a:gs pos="100000">
                <a:srgbClr val="797F8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Open Sans"/>
                <a:ea typeface="Open Sans"/>
                <a:cs typeface="Open Sans"/>
                <a:sym typeface="Open Sans"/>
              </a:rPr>
              <a:t>5</a:t>
            </a:r>
            <a:endParaRPr>
              <a:latin typeface="Open Sans"/>
              <a:ea typeface="Open Sans"/>
              <a:cs typeface="Open Sans"/>
              <a:sym typeface="Open Sans"/>
            </a:endParaRPr>
          </a:p>
        </p:txBody>
      </p:sp>
      <p:sp>
        <p:nvSpPr>
          <p:cNvPr id="945" name="Google Shape;945;p81"/>
          <p:cNvSpPr/>
          <p:nvPr/>
        </p:nvSpPr>
        <p:spPr>
          <a:xfrm>
            <a:off x="2959675" y="2459325"/>
            <a:ext cx="1815300" cy="1815300"/>
          </a:xfrm>
          <a:prstGeom prst="ellipse">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60</a:t>
            </a:r>
            <a:endParaRPr>
              <a:latin typeface="Open Sans"/>
              <a:ea typeface="Open Sans"/>
              <a:cs typeface="Open Sans"/>
              <a:sym typeface="Open Sans"/>
            </a:endParaRPr>
          </a:p>
        </p:txBody>
      </p:sp>
      <p:sp>
        <p:nvSpPr>
          <p:cNvPr id="946" name="Google Shape;946;p81"/>
          <p:cNvSpPr/>
          <p:nvPr/>
        </p:nvSpPr>
        <p:spPr>
          <a:xfrm>
            <a:off x="5974150" y="1520225"/>
            <a:ext cx="910500" cy="910500"/>
          </a:xfrm>
          <a:prstGeom prst="ellipse">
            <a:avLst/>
          </a:prstGeom>
          <a:gradFill>
            <a:gsLst>
              <a:gs pos="0">
                <a:srgbClr val="FFFFFF"/>
              </a:gs>
              <a:gs pos="100000">
                <a:srgbClr val="B6D7A8"/>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Open Sans"/>
                <a:ea typeface="Open Sans"/>
                <a:cs typeface="Open Sans"/>
                <a:sym typeface="Open Sans"/>
              </a:rPr>
              <a:t>10</a:t>
            </a:r>
            <a:endParaRPr>
              <a:latin typeface="Open Sans"/>
              <a:ea typeface="Open Sans"/>
              <a:cs typeface="Open Sans"/>
              <a:sym typeface="Open Sans"/>
            </a:endParaRPr>
          </a:p>
        </p:txBody>
      </p:sp>
      <p:sp>
        <p:nvSpPr>
          <p:cNvPr id="947" name="Google Shape;947;p81"/>
          <p:cNvSpPr/>
          <p:nvPr/>
        </p:nvSpPr>
        <p:spPr>
          <a:xfrm>
            <a:off x="6235825" y="3564800"/>
            <a:ext cx="910500" cy="910500"/>
          </a:xfrm>
          <a:prstGeom prst="ellipse">
            <a:avLst/>
          </a:prstGeom>
          <a:gradFill>
            <a:gsLst>
              <a:gs pos="0">
                <a:srgbClr val="B9C1C6"/>
              </a:gs>
              <a:gs pos="100000">
                <a:srgbClr val="797F8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latin typeface="Open Sans"/>
                <a:ea typeface="Open Sans"/>
                <a:cs typeface="Open Sans"/>
                <a:sym typeface="Open Sans"/>
              </a:rPr>
              <a:t>10</a:t>
            </a:r>
            <a:endParaRPr>
              <a:latin typeface="Open Sans"/>
              <a:ea typeface="Open Sans"/>
              <a:cs typeface="Open Sans"/>
              <a:sym typeface="Open Sans"/>
            </a:endParaRPr>
          </a:p>
        </p:txBody>
      </p:sp>
      <p:sp>
        <p:nvSpPr>
          <p:cNvPr id="948" name="Google Shape;948;p81"/>
          <p:cNvSpPr/>
          <p:nvPr/>
        </p:nvSpPr>
        <p:spPr>
          <a:xfrm>
            <a:off x="357175" y="2090250"/>
            <a:ext cx="1110300" cy="481500"/>
          </a:xfrm>
          <a:prstGeom prst="rightArrow">
            <a:avLst>
              <a:gd fmla="val 50000" name="adj1"/>
              <a:gd fmla="val 69569" name="adj2"/>
            </a:avLst>
          </a:prstGeom>
          <a:solidFill>
            <a:srgbClr val="42B0AB">
              <a:alpha val="2956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949" name="Google Shape;949;p81"/>
          <p:cNvSpPr/>
          <p:nvPr/>
        </p:nvSpPr>
        <p:spPr>
          <a:xfrm flipH="1">
            <a:off x="6958075" y="1734725"/>
            <a:ext cx="1350300" cy="481500"/>
          </a:xfrm>
          <a:prstGeom prst="rightArrow">
            <a:avLst>
              <a:gd fmla="val 50000" name="adj1"/>
              <a:gd fmla="val 69569"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950" name="Google Shape;950;p81"/>
          <p:cNvSpPr/>
          <p:nvPr/>
        </p:nvSpPr>
        <p:spPr>
          <a:xfrm flipH="1">
            <a:off x="7224300" y="3793125"/>
            <a:ext cx="1502700" cy="481500"/>
          </a:xfrm>
          <a:prstGeom prst="rightArrow">
            <a:avLst>
              <a:gd fmla="val 50000" name="adj1"/>
              <a:gd fmla="val 69569" name="adj2"/>
            </a:avLst>
          </a:prstGeom>
          <a:solidFill>
            <a:srgbClr val="42B0AB">
              <a:alpha val="2956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951" name="Google Shape;951;p81"/>
          <p:cNvSpPr/>
          <p:nvPr/>
        </p:nvSpPr>
        <p:spPr>
          <a:xfrm rot="684921">
            <a:off x="283515" y="2717151"/>
            <a:ext cx="2654103" cy="487859"/>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52" name="Google Shape;952;p81"/>
          <p:cNvSpPr/>
          <p:nvPr/>
        </p:nvSpPr>
        <p:spPr>
          <a:xfrm flipH="1" rot="1305787">
            <a:off x="4613694" y="4147520"/>
            <a:ext cx="2833563" cy="488063"/>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82"/>
          <p:cNvSpPr txBox="1"/>
          <p:nvPr>
            <p:ph type="title"/>
          </p:nvPr>
        </p:nvSpPr>
        <p:spPr>
          <a:xfrm>
            <a:off x="430449" y="426119"/>
            <a:ext cx="7773600" cy="6858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rgbClr val="CFE7FF"/>
              </a:buClr>
              <a:buSzPts val="4100"/>
              <a:buFont typeface="Open Sans ExtraBold"/>
              <a:buNone/>
            </a:pPr>
            <a:r>
              <a:rPr lang="en"/>
              <a:t>Cluster Topologies for Scaling</a:t>
            </a:r>
            <a:endParaRPr/>
          </a:p>
        </p:txBody>
      </p:sp>
      <p:sp>
        <p:nvSpPr>
          <p:cNvPr id="958" name="Google Shape;958;p82"/>
          <p:cNvSpPr txBox="1"/>
          <p:nvPr>
            <p:ph idx="2" type="body"/>
          </p:nvPr>
        </p:nvSpPr>
        <p:spPr>
          <a:xfrm>
            <a:off x="430449" y="1111919"/>
            <a:ext cx="7773600" cy="4083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lt1"/>
              </a:buClr>
              <a:buSzPts val="2100"/>
              <a:buFont typeface="Arial"/>
              <a:buNone/>
            </a:pPr>
            <a:r>
              <a:rPr lang="en"/>
              <a:t>Maintain a “burst cluster”</a:t>
            </a:r>
            <a:endParaRPr/>
          </a:p>
        </p:txBody>
      </p:sp>
      <p:sp>
        <p:nvSpPr>
          <p:cNvPr id="959" name="Google Shape;959;p82"/>
          <p:cNvSpPr/>
          <p:nvPr/>
        </p:nvSpPr>
        <p:spPr>
          <a:xfrm>
            <a:off x="1540750" y="1930100"/>
            <a:ext cx="910500" cy="910500"/>
          </a:xfrm>
          <a:prstGeom prst="ellipse">
            <a:avLst/>
          </a:prstGeom>
          <a:gradFill>
            <a:gsLst>
              <a:gs pos="0">
                <a:srgbClr val="FFFFFF"/>
              </a:gs>
              <a:gs pos="100000">
                <a:srgbClr val="B6D7A8"/>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60" name="Google Shape;960;p82"/>
          <p:cNvSpPr/>
          <p:nvPr/>
        </p:nvSpPr>
        <p:spPr>
          <a:xfrm>
            <a:off x="5974150" y="1520225"/>
            <a:ext cx="910500" cy="910500"/>
          </a:xfrm>
          <a:prstGeom prst="ellipse">
            <a:avLst/>
          </a:prstGeom>
          <a:gradFill>
            <a:gsLst>
              <a:gs pos="0">
                <a:srgbClr val="FFFFFF"/>
              </a:gs>
              <a:gs pos="100000">
                <a:srgbClr val="B6D7A8"/>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61" name="Google Shape;961;p82"/>
          <p:cNvSpPr/>
          <p:nvPr/>
        </p:nvSpPr>
        <p:spPr>
          <a:xfrm>
            <a:off x="6235825" y="3564800"/>
            <a:ext cx="910500" cy="910500"/>
          </a:xfrm>
          <a:prstGeom prst="ellipse">
            <a:avLst/>
          </a:prstGeom>
          <a:gradFill>
            <a:gsLst>
              <a:gs pos="0">
                <a:srgbClr val="FFFFFF"/>
              </a:gs>
              <a:gs pos="100000">
                <a:srgbClr val="B6D7A8"/>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62" name="Google Shape;962;p82"/>
          <p:cNvSpPr/>
          <p:nvPr/>
        </p:nvSpPr>
        <p:spPr>
          <a:xfrm>
            <a:off x="0" y="1417225"/>
            <a:ext cx="9144000" cy="3726300"/>
          </a:xfrm>
          <a:prstGeom prst="rect">
            <a:avLst/>
          </a:prstGeom>
          <a:solidFill>
            <a:srgbClr val="1E59B4">
              <a:alpha val="754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63" name="Google Shape;963;p82"/>
          <p:cNvSpPr/>
          <p:nvPr/>
        </p:nvSpPr>
        <p:spPr>
          <a:xfrm>
            <a:off x="2959675" y="2459325"/>
            <a:ext cx="1815300" cy="1815300"/>
          </a:xfrm>
          <a:prstGeom prst="ellipse">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64" name="Google Shape;964;p82"/>
          <p:cNvSpPr/>
          <p:nvPr/>
        </p:nvSpPr>
        <p:spPr>
          <a:xfrm>
            <a:off x="933650" y="3510650"/>
            <a:ext cx="1371300" cy="1444500"/>
          </a:xfrm>
          <a:prstGeom prst="can">
            <a:avLst>
              <a:gd fmla="val 25000" name="adj"/>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S3</a:t>
            </a:r>
            <a:endParaRPr>
              <a:latin typeface="Open Sans"/>
              <a:ea typeface="Open Sans"/>
              <a:cs typeface="Open Sans"/>
              <a:sym typeface="Open Sans"/>
            </a:endParaRPr>
          </a:p>
        </p:txBody>
      </p:sp>
      <p:sp>
        <p:nvSpPr>
          <p:cNvPr id="965" name="Google Shape;965;p82"/>
          <p:cNvSpPr/>
          <p:nvPr/>
        </p:nvSpPr>
        <p:spPr>
          <a:xfrm rot="-1630832">
            <a:off x="2322805" y="3621898"/>
            <a:ext cx="711916" cy="685885"/>
          </a:xfrm>
          <a:prstGeom prst="lef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83"/>
          <p:cNvSpPr/>
          <p:nvPr/>
        </p:nvSpPr>
        <p:spPr>
          <a:xfrm>
            <a:off x="2959675" y="2459325"/>
            <a:ext cx="1815300" cy="1815300"/>
          </a:xfrm>
          <a:prstGeom prst="ellipse">
            <a:avLst/>
          </a:prstGeom>
          <a:gradFill>
            <a:gsLst>
              <a:gs pos="0">
                <a:srgbClr val="F5D0D0"/>
              </a:gs>
              <a:gs pos="100000">
                <a:srgbClr val="D96868"/>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71" name="Google Shape;971;p83"/>
          <p:cNvSpPr txBox="1"/>
          <p:nvPr>
            <p:ph type="title"/>
          </p:nvPr>
        </p:nvSpPr>
        <p:spPr>
          <a:xfrm>
            <a:off x="430449" y="426119"/>
            <a:ext cx="7773600" cy="6858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rgbClr val="CFE7FF"/>
              </a:buClr>
              <a:buSzPts val="4100"/>
              <a:buFont typeface="Open Sans ExtraBold"/>
              <a:buNone/>
            </a:pPr>
            <a:r>
              <a:rPr lang="en"/>
              <a:t>Cluster Topologies for Scaling</a:t>
            </a:r>
            <a:endParaRPr/>
          </a:p>
        </p:txBody>
      </p:sp>
      <p:sp>
        <p:nvSpPr>
          <p:cNvPr id="972" name="Google Shape;972;p83"/>
          <p:cNvSpPr txBox="1"/>
          <p:nvPr>
            <p:ph idx="2" type="body"/>
          </p:nvPr>
        </p:nvSpPr>
        <p:spPr>
          <a:xfrm>
            <a:off x="430449" y="1111919"/>
            <a:ext cx="7773600" cy="4083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lt1"/>
              </a:buClr>
              <a:buSzPts val="2100"/>
              <a:buFont typeface="Arial"/>
              <a:buNone/>
            </a:pPr>
            <a:r>
              <a:rPr lang="en"/>
              <a:t>Maintain a “burst cluster”</a:t>
            </a:r>
            <a:endParaRPr/>
          </a:p>
        </p:txBody>
      </p:sp>
      <p:sp>
        <p:nvSpPr>
          <p:cNvPr id="973" name="Google Shape;973;p83"/>
          <p:cNvSpPr/>
          <p:nvPr/>
        </p:nvSpPr>
        <p:spPr>
          <a:xfrm>
            <a:off x="0" y="1417225"/>
            <a:ext cx="9144000" cy="3726300"/>
          </a:xfrm>
          <a:prstGeom prst="rect">
            <a:avLst/>
          </a:prstGeom>
          <a:solidFill>
            <a:srgbClr val="1E59B4">
              <a:alpha val="754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74" name="Google Shape;974;p83"/>
          <p:cNvSpPr/>
          <p:nvPr/>
        </p:nvSpPr>
        <p:spPr>
          <a:xfrm>
            <a:off x="933650" y="3510650"/>
            <a:ext cx="1371300" cy="1444500"/>
          </a:xfrm>
          <a:prstGeom prst="can">
            <a:avLst>
              <a:gd fmla="val 25000" name="adj"/>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S3</a:t>
            </a:r>
            <a:endParaRPr>
              <a:latin typeface="Open Sans"/>
              <a:ea typeface="Open Sans"/>
              <a:cs typeface="Open Sans"/>
              <a:sym typeface="Open Sans"/>
            </a:endParaRPr>
          </a:p>
        </p:txBody>
      </p:sp>
      <p:sp>
        <p:nvSpPr>
          <p:cNvPr id="975" name="Google Shape;975;p83"/>
          <p:cNvSpPr/>
          <p:nvPr/>
        </p:nvSpPr>
        <p:spPr>
          <a:xfrm>
            <a:off x="5974150" y="1520225"/>
            <a:ext cx="910500" cy="910500"/>
          </a:xfrm>
          <a:prstGeom prst="ellipse">
            <a:avLst/>
          </a:prstGeom>
          <a:gradFill>
            <a:gsLst>
              <a:gs pos="0">
                <a:srgbClr val="FFFFFF"/>
              </a:gs>
              <a:gs pos="100000">
                <a:srgbClr val="B6D7A8"/>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76" name="Google Shape;976;p83"/>
          <p:cNvSpPr/>
          <p:nvPr/>
        </p:nvSpPr>
        <p:spPr>
          <a:xfrm>
            <a:off x="6235825" y="3564800"/>
            <a:ext cx="910500" cy="910500"/>
          </a:xfrm>
          <a:prstGeom prst="ellipse">
            <a:avLst/>
          </a:prstGeom>
          <a:gradFill>
            <a:gsLst>
              <a:gs pos="0">
                <a:srgbClr val="FFFFFF"/>
              </a:gs>
              <a:gs pos="100000">
                <a:srgbClr val="B6D7A8"/>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77" name="Google Shape;977;p83"/>
          <p:cNvSpPr/>
          <p:nvPr/>
        </p:nvSpPr>
        <p:spPr>
          <a:xfrm>
            <a:off x="1540750" y="1930100"/>
            <a:ext cx="910500" cy="910500"/>
          </a:xfrm>
          <a:prstGeom prst="ellipse">
            <a:avLst/>
          </a:prstGeom>
          <a:gradFill>
            <a:gsLst>
              <a:gs pos="0">
                <a:srgbClr val="FFFFFF"/>
              </a:gs>
              <a:gs pos="100000">
                <a:srgbClr val="B6D7A8"/>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78" name="Google Shape;978;p83"/>
          <p:cNvSpPr/>
          <p:nvPr/>
        </p:nvSpPr>
        <p:spPr>
          <a:xfrm rot="5727244">
            <a:off x="1613657" y="2866638"/>
            <a:ext cx="593386" cy="685925"/>
          </a:xfrm>
          <a:prstGeom prst="lef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79" name="Google Shape;979;p83"/>
          <p:cNvSpPr/>
          <p:nvPr/>
        </p:nvSpPr>
        <p:spPr>
          <a:xfrm rot="9103832">
            <a:off x="2188428" y="2793284"/>
            <a:ext cx="4055159" cy="686138"/>
          </a:xfrm>
          <a:prstGeom prst="lef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80" name="Google Shape;980;p83"/>
          <p:cNvSpPr/>
          <p:nvPr/>
        </p:nvSpPr>
        <p:spPr>
          <a:xfrm rot="10798389">
            <a:off x="2336450" y="3776850"/>
            <a:ext cx="3841200" cy="654900"/>
          </a:xfrm>
          <a:prstGeom prst="lef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84"/>
          <p:cNvSpPr/>
          <p:nvPr/>
        </p:nvSpPr>
        <p:spPr>
          <a:xfrm>
            <a:off x="5224925" y="2404575"/>
            <a:ext cx="1119000" cy="408300"/>
          </a:xfrm>
          <a:prstGeom prst="leftArrow">
            <a:avLst>
              <a:gd fmla="val 50000" name="adj1"/>
              <a:gd fmla="val 50005" name="adj2"/>
            </a:avLst>
          </a:prstGeom>
          <a:solidFill>
            <a:srgbClr val="EE5574">
              <a:alpha val="1761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986" name="Google Shape;986;p84"/>
          <p:cNvSpPr/>
          <p:nvPr/>
        </p:nvSpPr>
        <p:spPr>
          <a:xfrm>
            <a:off x="4481252" y="2190749"/>
            <a:ext cx="674400" cy="681600"/>
          </a:xfrm>
          <a:prstGeom prst="roundRect">
            <a:avLst>
              <a:gd fmla="val 16667" name="adj"/>
            </a:avLst>
          </a:prstGeom>
          <a:solidFill>
            <a:srgbClr val="EE5574">
              <a:alpha val="176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87" name="Google Shape;987;p84"/>
          <p:cNvSpPr/>
          <p:nvPr/>
        </p:nvSpPr>
        <p:spPr>
          <a:xfrm>
            <a:off x="4283861" y="2248723"/>
            <a:ext cx="731400" cy="746100"/>
          </a:xfrm>
          <a:prstGeom prst="roundRect">
            <a:avLst>
              <a:gd fmla="val 16667" name="adj"/>
            </a:avLst>
          </a:prstGeom>
          <a:solidFill>
            <a:srgbClr val="EE5574">
              <a:alpha val="251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88" name="Google Shape;988;p84"/>
          <p:cNvSpPr/>
          <p:nvPr/>
        </p:nvSpPr>
        <p:spPr>
          <a:xfrm>
            <a:off x="4045969" y="2317888"/>
            <a:ext cx="769200" cy="784200"/>
          </a:xfrm>
          <a:prstGeom prst="roundRect">
            <a:avLst>
              <a:gd fmla="val 16667" name="adj"/>
            </a:avLst>
          </a:prstGeom>
          <a:solidFill>
            <a:srgbClr val="EE5574">
              <a:alpha val="673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89" name="Google Shape;989;p84"/>
          <p:cNvSpPr/>
          <p:nvPr/>
        </p:nvSpPr>
        <p:spPr>
          <a:xfrm>
            <a:off x="3753096" y="2387460"/>
            <a:ext cx="840600" cy="905700"/>
          </a:xfrm>
          <a:prstGeom prst="roundRect">
            <a:avLst>
              <a:gd fmla="val 16667" name="adj"/>
            </a:avLst>
          </a:prstGeom>
          <a:solidFill>
            <a:srgbClr val="EE5574"/>
          </a:solidFill>
          <a:ln cap="flat" cmpd="sng" w="9525">
            <a:solidFill>
              <a:srgbClr val="9A2F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90" name="Google Shape;990;p84"/>
          <p:cNvSpPr/>
          <p:nvPr/>
        </p:nvSpPr>
        <p:spPr>
          <a:xfrm>
            <a:off x="3328118" y="2496886"/>
            <a:ext cx="995100" cy="994500"/>
          </a:xfrm>
          <a:prstGeom prst="roundRect">
            <a:avLst>
              <a:gd fmla="val 16667" name="adj"/>
            </a:avLst>
          </a:prstGeom>
          <a:solidFill>
            <a:srgbClr val="EE5574"/>
          </a:solidFill>
          <a:ln cap="flat" cmpd="sng" w="9525">
            <a:solidFill>
              <a:srgbClr val="9A2F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91" name="Google Shape;991;p84"/>
          <p:cNvSpPr/>
          <p:nvPr/>
        </p:nvSpPr>
        <p:spPr>
          <a:xfrm>
            <a:off x="2902323" y="2634531"/>
            <a:ext cx="1096800" cy="1094100"/>
          </a:xfrm>
          <a:prstGeom prst="roundRect">
            <a:avLst>
              <a:gd fmla="val 16667" name="adj"/>
            </a:avLst>
          </a:prstGeom>
          <a:solidFill>
            <a:srgbClr val="EE5574"/>
          </a:solidFill>
          <a:ln cap="flat" cmpd="sng" w="19050">
            <a:solidFill>
              <a:srgbClr val="9A2F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92" name="Google Shape;992;p84"/>
          <p:cNvSpPr/>
          <p:nvPr/>
        </p:nvSpPr>
        <p:spPr>
          <a:xfrm>
            <a:off x="2335469" y="2788502"/>
            <a:ext cx="1329900" cy="1183200"/>
          </a:xfrm>
          <a:prstGeom prst="roundRect">
            <a:avLst>
              <a:gd fmla="val 16667" name="adj"/>
            </a:avLst>
          </a:prstGeom>
          <a:solidFill>
            <a:srgbClr val="EE5574"/>
          </a:solidFill>
          <a:ln cap="flat" cmpd="sng" w="19050">
            <a:solidFill>
              <a:srgbClr val="9A2F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93" name="Google Shape;993;p84"/>
          <p:cNvSpPr/>
          <p:nvPr/>
        </p:nvSpPr>
        <p:spPr>
          <a:xfrm>
            <a:off x="1751669" y="2963772"/>
            <a:ext cx="1416000" cy="1338000"/>
          </a:xfrm>
          <a:prstGeom prst="roundRect">
            <a:avLst>
              <a:gd fmla="val 16667" name="adj"/>
            </a:avLst>
          </a:prstGeom>
          <a:solidFill>
            <a:srgbClr val="EE5574"/>
          </a:solidFill>
          <a:ln cap="flat" cmpd="sng" w="19050">
            <a:solidFill>
              <a:srgbClr val="9A2F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94" name="Google Shape;994;p84"/>
          <p:cNvSpPr txBox="1"/>
          <p:nvPr>
            <p:ph type="title"/>
          </p:nvPr>
        </p:nvSpPr>
        <p:spPr>
          <a:xfrm>
            <a:off x="430449" y="426119"/>
            <a:ext cx="7773600" cy="6858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rgbClr val="CFE7FF"/>
              </a:buClr>
              <a:buSzPts val="4100"/>
              <a:buFont typeface="Open Sans ExtraBold"/>
              <a:buNone/>
            </a:pPr>
            <a:r>
              <a:rPr lang="en"/>
              <a:t>Summary</a:t>
            </a:r>
            <a:endParaRPr/>
          </a:p>
        </p:txBody>
      </p:sp>
      <p:sp>
        <p:nvSpPr>
          <p:cNvPr id="995" name="Google Shape;995;p84"/>
          <p:cNvSpPr/>
          <p:nvPr/>
        </p:nvSpPr>
        <p:spPr>
          <a:xfrm>
            <a:off x="915505" y="3153033"/>
            <a:ext cx="1656600" cy="1541700"/>
          </a:xfrm>
          <a:prstGeom prst="roundRect">
            <a:avLst>
              <a:gd fmla="val 16667" name="adj"/>
            </a:avLst>
          </a:prstGeom>
          <a:solidFill>
            <a:srgbClr val="EE5574"/>
          </a:solidFill>
          <a:ln cap="flat" cmpd="sng" w="19050">
            <a:solidFill>
              <a:srgbClr val="9A2F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96" name="Google Shape;996;p84"/>
          <p:cNvSpPr/>
          <p:nvPr/>
        </p:nvSpPr>
        <p:spPr>
          <a:xfrm>
            <a:off x="181025" y="3375475"/>
            <a:ext cx="1800000" cy="1615200"/>
          </a:xfrm>
          <a:prstGeom prst="roundRect">
            <a:avLst>
              <a:gd fmla="val 16667" name="adj"/>
            </a:avLst>
          </a:prstGeom>
          <a:gradFill>
            <a:gsLst>
              <a:gs pos="0">
                <a:srgbClr val="23C3FF"/>
              </a:gs>
              <a:gs pos="100000">
                <a:srgbClr val="06719A"/>
              </a:gs>
            </a:gsLst>
            <a:path path="circle">
              <a:fillToRect b="50%" l="50%" r="50%" t="50%"/>
            </a:path>
            <a:tileRect/>
          </a:gra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97" name="Google Shape;997;p84"/>
          <p:cNvSpPr/>
          <p:nvPr/>
        </p:nvSpPr>
        <p:spPr>
          <a:xfrm>
            <a:off x="4862025" y="2581100"/>
            <a:ext cx="1329900" cy="521100"/>
          </a:xfrm>
          <a:prstGeom prst="leftArrow">
            <a:avLst>
              <a:gd fmla="val 50000" name="adj1"/>
              <a:gd fmla="val 50005" name="adj2"/>
            </a:avLst>
          </a:prstGeom>
          <a:solidFill>
            <a:srgbClr val="EE5574">
              <a:alpha val="6730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998" name="Google Shape;998;p84"/>
          <p:cNvSpPr/>
          <p:nvPr/>
        </p:nvSpPr>
        <p:spPr>
          <a:xfrm>
            <a:off x="4108200" y="2988550"/>
            <a:ext cx="5035800" cy="626100"/>
          </a:xfrm>
          <a:prstGeom prst="leftArrow">
            <a:avLst>
              <a:gd fmla="val 50000" name="adj1"/>
              <a:gd fmla="val 50005" name="adj2"/>
            </a:avLst>
          </a:prstGeom>
          <a:solidFill>
            <a:srgbClr val="C3455F">
              <a:alpha val="7862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999" name="Google Shape;999;p84"/>
          <p:cNvSpPr/>
          <p:nvPr/>
        </p:nvSpPr>
        <p:spPr>
          <a:xfrm>
            <a:off x="3167675" y="3542800"/>
            <a:ext cx="2199300" cy="746100"/>
          </a:xfrm>
          <a:prstGeom prst="leftArrow">
            <a:avLst>
              <a:gd fmla="val 50000" name="adj1"/>
              <a:gd fmla="val 50005" name="adj2"/>
            </a:avLst>
          </a:prstGeom>
          <a:solidFill>
            <a:srgbClr val="AF3F5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1000" name="Google Shape;1000;p84"/>
          <p:cNvSpPr/>
          <p:nvPr/>
        </p:nvSpPr>
        <p:spPr>
          <a:xfrm>
            <a:off x="2054925" y="4160300"/>
            <a:ext cx="2696400" cy="714900"/>
          </a:xfrm>
          <a:prstGeom prst="leftArrow">
            <a:avLst>
              <a:gd fmla="val 50000" name="adj1"/>
              <a:gd fmla="val 50005" name="adj2"/>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1001" name="Google Shape;1001;p84"/>
          <p:cNvSpPr/>
          <p:nvPr/>
        </p:nvSpPr>
        <p:spPr>
          <a:xfrm>
            <a:off x="6822935" y="2668350"/>
            <a:ext cx="2324700" cy="204000"/>
          </a:xfrm>
          <a:prstGeom prst="rect">
            <a:avLst/>
          </a:prstGeom>
          <a:solidFill>
            <a:srgbClr val="EE5574">
              <a:alpha val="1761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1002" name="Google Shape;1002;p84"/>
          <p:cNvSpPr/>
          <p:nvPr/>
        </p:nvSpPr>
        <p:spPr>
          <a:xfrm rot="-5400000">
            <a:off x="6403700" y="2450250"/>
            <a:ext cx="361500" cy="481200"/>
          </a:xfrm>
          <a:prstGeom prst="parallelogram">
            <a:avLst>
              <a:gd fmla="val 43194" name="adj"/>
            </a:avLst>
          </a:prstGeom>
          <a:solidFill>
            <a:srgbClr val="EE5574">
              <a:alpha val="3522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1003" name="Google Shape;1003;p84"/>
          <p:cNvSpPr/>
          <p:nvPr/>
        </p:nvSpPr>
        <p:spPr>
          <a:xfrm>
            <a:off x="6815925" y="2906800"/>
            <a:ext cx="2337900" cy="267600"/>
          </a:xfrm>
          <a:prstGeom prst="rect">
            <a:avLst/>
          </a:prstGeom>
          <a:solidFill>
            <a:srgbClr val="EE5574">
              <a:alpha val="6730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1004" name="Google Shape;1004;p84"/>
          <p:cNvSpPr/>
          <p:nvPr/>
        </p:nvSpPr>
        <p:spPr>
          <a:xfrm rot="-5400000">
            <a:off x="6272325" y="2628400"/>
            <a:ext cx="463200" cy="624000"/>
          </a:xfrm>
          <a:prstGeom prst="parallelogram">
            <a:avLst>
              <a:gd fmla="val 42533" name="adj"/>
            </a:avLst>
          </a:prstGeom>
          <a:solidFill>
            <a:srgbClr val="EE5574">
              <a:alpha val="7547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1005" name="Google Shape;1005;p84"/>
          <p:cNvSpPr/>
          <p:nvPr/>
        </p:nvSpPr>
        <p:spPr>
          <a:xfrm>
            <a:off x="6745200" y="3412425"/>
            <a:ext cx="2389800" cy="361500"/>
          </a:xfrm>
          <a:prstGeom prst="rect">
            <a:avLst/>
          </a:prstGeom>
          <a:solidFill>
            <a:srgbClr val="AF3F55">
              <a:alpha val="7547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1006" name="Google Shape;1006;p84"/>
          <p:cNvSpPr/>
          <p:nvPr/>
        </p:nvSpPr>
        <p:spPr>
          <a:xfrm flipH="1" rot="5400000">
            <a:off x="5714250" y="3065175"/>
            <a:ext cx="683700" cy="1378200"/>
          </a:xfrm>
          <a:prstGeom prst="parallelogram">
            <a:avLst>
              <a:gd fmla="val 47048" name="adj"/>
            </a:avLst>
          </a:prstGeom>
          <a:solidFill>
            <a:srgbClr val="7F2E3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1007" name="Google Shape;1007;p84"/>
          <p:cNvSpPr/>
          <p:nvPr/>
        </p:nvSpPr>
        <p:spPr>
          <a:xfrm flipH="1" rot="5400000">
            <a:off x="5108450" y="3055554"/>
            <a:ext cx="1281000" cy="1995300"/>
          </a:xfrm>
          <a:prstGeom prst="parallelogram">
            <a:avLst>
              <a:gd fmla="val 71843" name="adj"/>
            </a:avLst>
          </a:prstGeom>
          <a:solidFill>
            <a:srgbClr val="0377A3">
              <a:alpha val="6415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49"/>
          <p:cNvPicPr preferRelativeResize="0"/>
          <p:nvPr/>
        </p:nvPicPr>
        <p:blipFill>
          <a:blip r:embed="rId3">
            <a:alphaModFix/>
          </a:blip>
          <a:stretch>
            <a:fillRect/>
          </a:stretch>
        </p:blipFill>
        <p:spPr>
          <a:xfrm>
            <a:off x="4633075" y="1520224"/>
            <a:ext cx="4071168" cy="3180600"/>
          </a:xfrm>
          <a:prstGeom prst="rect">
            <a:avLst/>
          </a:prstGeom>
          <a:noFill/>
          <a:ln>
            <a:noFill/>
          </a:ln>
        </p:spPr>
      </p:pic>
      <p:pic>
        <p:nvPicPr>
          <p:cNvPr id="266" name="Google Shape;266;p49"/>
          <p:cNvPicPr preferRelativeResize="0"/>
          <p:nvPr/>
        </p:nvPicPr>
        <p:blipFill>
          <a:blip r:embed="rId4">
            <a:alphaModFix/>
          </a:blip>
          <a:stretch>
            <a:fillRect/>
          </a:stretch>
        </p:blipFill>
        <p:spPr>
          <a:xfrm>
            <a:off x="397550" y="1520225"/>
            <a:ext cx="4770902" cy="3180602"/>
          </a:xfrm>
          <a:prstGeom prst="rect">
            <a:avLst/>
          </a:prstGeom>
          <a:noFill/>
          <a:ln>
            <a:noFill/>
          </a:ln>
        </p:spPr>
      </p:pic>
      <p:sp>
        <p:nvSpPr>
          <p:cNvPr id="267" name="Google Shape;267;p49"/>
          <p:cNvSpPr txBox="1"/>
          <p:nvPr>
            <p:ph type="title"/>
          </p:nvPr>
        </p:nvSpPr>
        <p:spPr>
          <a:xfrm>
            <a:off x="430449" y="426119"/>
            <a:ext cx="7773600" cy="6858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rgbClr val="CFE7FF"/>
              </a:buClr>
              <a:buSzPts val="4100"/>
              <a:buFont typeface="Open Sans ExtraBold"/>
              <a:buNone/>
            </a:pPr>
            <a:r>
              <a:rPr lang="en"/>
              <a:t>Indexing objects</a:t>
            </a:r>
            <a:endParaRPr/>
          </a:p>
        </p:txBody>
      </p:sp>
      <p:sp>
        <p:nvSpPr>
          <p:cNvPr id="268" name="Google Shape;268;p49"/>
          <p:cNvSpPr txBox="1"/>
          <p:nvPr>
            <p:ph idx="1" type="body"/>
          </p:nvPr>
        </p:nvSpPr>
        <p:spPr>
          <a:xfrm>
            <a:off x="430449" y="1111919"/>
            <a:ext cx="7773600" cy="408300"/>
          </a:xfrm>
          <a:prstGeom prst="rect">
            <a:avLst/>
          </a:prstGeom>
          <a:noFill/>
          <a:ln>
            <a:noFill/>
          </a:ln>
        </p:spPr>
        <p:txBody>
          <a:bodyPr anchorCtr="0" anchor="t" bIns="34275" lIns="68575" spcFirstLastPara="1" rIns="68575" wrap="square" tIns="34275">
            <a:normAutofit/>
          </a:bodyPr>
          <a:lstStyle/>
          <a:p>
            <a:pPr indent="0" lvl="0" marL="0" rtl="0" algn="l">
              <a:spcBef>
                <a:spcPts val="0"/>
              </a:spcBef>
              <a:spcAft>
                <a:spcPts val="0"/>
              </a:spcAft>
              <a:buClr>
                <a:schemeClr val="lt1"/>
              </a:buClr>
              <a:buSzPts val="2100"/>
              <a:buFont typeface="Arial"/>
              <a:buNone/>
            </a:pPr>
            <a:r>
              <a:rPr lang="en"/>
              <a:t>Cultural and historical objects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85"/>
          <p:cNvSpPr/>
          <p:nvPr/>
        </p:nvSpPr>
        <p:spPr>
          <a:xfrm>
            <a:off x="5224925" y="2404575"/>
            <a:ext cx="1119000" cy="408300"/>
          </a:xfrm>
          <a:prstGeom prst="leftArrow">
            <a:avLst>
              <a:gd fmla="val 50000" name="adj1"/>
              <a:gd fmla="val 50005" name="adj2"/>
            </a:avLst>
          </a:prstGeom>
          <a:solidFill>
            <a:srgbClr val="EE5574">
              <a:alpha val="1761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1013" name="Google Shape;1013;p85"/>
          <p:cNvSpPr/>
          <p:nvPr/>
        </p:nvSpPr>
        <p:spPr>
          <a:xfrm>
            <a:off x="4481252" y="2190749"/>
            <a:ext cx="674400" cy="681600"/>
          </a:xfrm>
          <a:prstGeom prst="roundRect">
            <a:avLst>
              <a:gd fmla="val 16667" name="adj"/>
            </a:avLst>
          </a:prstGeom>
          <a:solidFill>
            <a:srgbClr val="EE5574">
              <a:alpha val="176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14" name="Google Shape;1014;p85"/>
          <p:cNvSpPr/>
          <p:nvPr/>
        </p:nvSpPr>
        <p:spPr>
          <a:xfrm>
            <a:off x="4283861" y="2248723"/>
            <a:ext cx="731400" cy="746100"/>
          </a:xfrm>
          <a:prstGeom prst="roundRect">
            <a:avLst>
              <a:gd fmla="val 16667" name="adj"/>
            </a:avLst>
          </a:prstGeom>
          <a:solidFill>
            <a:srgbClr val="EE5574">
              <a:alpha val="251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15" name="Google Shape;1015;p85"/>
          <p:cNvSpPr/>
          <p:nvPr/>
        </p:nvSpPr>
        <p:spPr>
          <a:xfrm>
            <a:off x="4045969" y="2317888"/>
            <a:ext cx="769200" cy="784200"/>
          </a:xfrm>
          <a:prstGeom prst="roundRect">
            <a:avLst>
              <a:gd fmla="val 16667" name="adj"/>
            </a:avLst>
          </a:prstGeom>
          <a:solidFill>
            <a:srgbClr val="EE5574">
              <a:alpha val="673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16" name="Google Shape;1016;p85"/>
          <p:cNvSpPr/>
          <p:nvPr/>
        </p:nvSpPr>
        <p:spPr>
          <a:xfrm>
            <a:off x="3753096" y="2387460"/>
            <a:ext cx="840600" cy="905700"/>
          </a:xfrm>
          <a:prstGeom prst="roundRect">
            <a:avLst>
              <a:gd fmla="val 16667" name="adj"/>
            </a:avLst>
          </a:prstGeom>
          <a:solidFill>
            <a:srgbClr val="EE5574"/>
          </a:solidFill>
          <a:ln cap="flat" cmpd="sng" w="9525">
            <a:solidFill>
              <a:srgbClr val="9A2F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17" name="Google Shape;1017;p85"/>
          <p:cNvSpPr/>
          <p:nvPr/>
        </p:nvSpPr>
        <p:spPr>
          <a:xfrm>
            <a:off x="3328118" y="2496886"/>
            <a:ext cx="995100" cy="994500"/>
          </a:xfrm>
          <a:prstGeom prst="roundRect">
            <a:avLst>
              <a:gd fmla="val 16667" name="adj"/>
            </a:avLst>
          </a:prstGeom>
          <a:solidFill>
            <a:srgbClr val="EE5574"/>
          </a:solidFill>
          <a:ln cap="flat" cmpd="sng" w="9525">
            <a:solidFill>
              <a:srgbClr val="9A2F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18" name="Google Shape;1018;p85"/>
          <p:cNvSpPr/>
          <p:nvPr/>
        </p:nvSpPr>
        <p:spPr>
          <a:xfrm>
            <a:off x="2902323" y="2634531"/>
            <a:ext cx="1096800" cy="1094100"/>
          </a:xfrm>
          <a:prstGeom prst="roundRect">
            <a:avLst>
              <a:gd fmla="val 16667" name="adj"/>
            </a:avLst>
          </a:prstGeom>
          <a:solidFill>
            <a:srgbClr val="EE5574"/>
          </a:solidFill>
          <a:ln cap="flat" cmpd="sng" w="19050">
            <a:solidFill>
              <a:srgbClr val="9A2F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19" name="Google Shape;1019;p85"/>
          <p:cNvSpPr/>
          <p:nvPr/>
        </p:nvSpPr>
        <p:spPr>
          <a:xfrm>
            <a:off x="2335469" y="2788502"/>
            <a:ext cx="1329900" cy="1183200"/>
          </a:xfrm>
          <a:prstGeom prst="roundRect">
            <a:avLst>
              <a:gd fmla="val 16667" name="adj"/>
            </a:avLst>
          </a:prstGeom>
          <a:solidFill>
            <a:srgbClr val="EE5574"/>
          </a:solidFill>
          <a:ln cap="flat" cmpd="sng" w="19050">
            <a:solidFill>
              <a:srgbClr val="9A2F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20" name="Google Shape;1020;p85"/>
          <p:cNvSpPr/>
          <p:nvPr/>
        </p:nvSpPr>
        <p:spPr>
          <a:xfrm>
            <a:off x="1751669" y="2963772"/>
            <a:ext cx="1416000" cy="1338000"/>
          </a:xfrm>
          <a:prstGeom prst="roundRect">
            <a:avLst>
              <a:gd fmla="val 16667" name="adj"/>
            </a:avLst>
          </a:prstGeom>
          <a:solidFill>
            <a:srgbClr val="EE5574"/>
          </a:solidFill>
          <a:ln cap="flat" cmpd="sng" w="19050">
            <a:solidFill>
              <a:srgbClr val="9A2F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21" name="Google Shape;1021;p85"/>
          <p:cNvSpPr txBox="1"/>
          <p:nvPr>
            <p:ph type="title"/>
          </p:nvPr>
        </p:nvSpPr>
        <p:spPr>
          <a:xfrm>
            <a:off x="430449" y="426119"/>
            <a:ext cx="7773600" cy="6858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rgbClr val="CFE7FF"/>
              </a:buClr>
              <a:buSzPts val="4100"/>
              <a:buFont typeface="Open Sans ExtraBold"/>
              <a:buNone/>
            </a:pPr>
            <a:r>
              <a:rPr lang="en"/>
              <a:t>Summary</a:t>
            </a:r>
            <a:endParaRPr/>
          </a:p>
        </p:txBody>
      </p:sp>
      <p:sp>
        <p:nvSpPr>
          <p:cNvPr id="1022" name="Google Shape;1022;p85"/>
          <p:cNvSpPr/>
          <p:nvPr/>
        </p:nvSpPr>
        <p:spPr>
          <a:xfrm>
            <a:off x="915505" y="3153033"/>
            <a:ext cx="1656600" cy="1541700"/>
          </a:xfrm>
          <a:prstGeom prst="roundRect">
            <a:avLst>
              <a:gd fmla="val 16667" name="adj"/>
            </a:avLst>
          </a:prstGeom>
          <a:solidFill>
            <a:srgbClr val="EE5574"/>
          </a:solidFill>
          <a:ln cap="flat" cmpd="sng" w="19050">
            <a:solidFill>
              <a:srgbClr val="9A2F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23" name="Google Shape;1023;p85"/>
          <p:cNvSpPr/>
          <p:nvPr/>
        </p:nvSpPr>
        <p:spPr>
          <a:xfrm>
            <a:off x="181025" y="3375475"/>
            <a:ext cx="1800000" cy="1615200"/>
          </a:xfrm>
          <a:prstGeom prst="roundRect">
            <a:avLst>
              <a:gd fmla="val 16667" name="adj"/>
            </a:avLst>
          </a:prstGeom>
          <a:gradFill>
            <a:gsLst>
              <a:gs pos="0">
                <a:srgbClr val="23C3FF"/>
              </a:gs>
              <a:gs pos="100000">
                <a:srgbClr val="06719A"/>
              </a:gs>
            </a:gsLst>
            <a:path path="circle">
              <a:fillToRect b="50%" l="50%" r="50%" t="50%"/>
            </a:path>
            <a:tileRect/>
          </a:gra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24" name="Google Shape;1024;p85"/>
          <p:cNvSpPr/>
          <p:nvPr/>
        </p:nvSpPr>
        <p:spPr>
          <a:xfrm>
            <a:off x="4862025" y="2581100"/>
            <a:ext cx="1329900" cy="521100"/>
          </a:xfrm>
          <a:prstGeom prst="leftArrow">
            <a:avLst>
              <a:gd fmla="val 50000" name="adj1"/>
              <a:gd fmla="val 50005" name="adj2"/>
            </a:avLst>
          </a:prstGeom>
          <a:solidFill>
            <a:srgbClr val="EE5574">
              <a:alpha val="6730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1025" name="Google Shape;1025;p85"/>
          <p:cNvSpPr/>
          <p:nvPr/>
        </p:nvSpPr>
        <p:spPr>
          <a:xfrm>
            <a:off x="4108200" y="2988550"/>
            <a:ext cx="5035800" cy="626100"/>
          </a:xfrm>
          <a:prstGeom prst="leftArrow">
            <a:avLst>
              <a:gd fmla="val 50000" name="adj1"/>
              <a:gd fmla="val 50005" name="adj2"/>
            </a:avLst>
          </a:prstGeom>
          <a:solidFill>
            <a:srgbClr val="C3455F">
              <a:alpha val="7862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1026" name="Google Shape;1026;p85"/>
          <p:cNvSpPr/>
          <p:nvPr/>
        </p:nvSpPr>
        <p:spPr>
          <a:xfrm>
            <a:off x="3167675" y="3542800"/>
            <a:ext cx="2199300" cy="746100"/>
          </a:xfrm>
          <a:prstGeom prst="leftArrow">
            <a:avLst>
              <a:gd fmla="val 50000" name="adj1"/>
              <a:gd fmla="val 50005" name="adj2"/>
            </a:avLst>
          </a:prstGeom>
          <a:solidFill>
            <a:srgbClr val="AF3F5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1027" name="Google Shape;1027;p85"/>
          <p:cNvSpPr/>
          <p:nvPr/>
        </p:nvSpPr>
        <p:spPr>
          <a:xfrm>
            <a:off x="2054925" y="4160300"/>
            <a:ext cx="2696400" cy="714900"/>
          </a:xfrm>
          <a:prstGeom prst="leftArrow">
            <a:avLst>
              <a:gd fmla="val 50000" name="adj1"/>
              <a:gd fmla="val 50005" name="adj2"/>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1028" name="Google Shape;1028;p85"/>
          <p:cNvSpPr/>
          <p:nvPr/>
        </p:nvSpPr>
        <p:spPr>
          <a:xfrm>
            <a:off x="6822935" y="2668350"/>
            <a:ext cx="2324700" cy="204000"/>
          </a:xfrm>
          <a:prstGeom prst="rect">
            <a:avLst/>
          </a:prstGeom>
          <a:solidFill>
            <a:srgbClr val="EE5574">
              <a:alpha val="1761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1029" name="Google Shape;1029;p85"/>
          <p:cNvSpPr/>
          <p:nvPr/>
        </p:nvSpPr>
        <p:spPr>
          <a:xfrm rot="-5400000">
            <a:off x="6403700" y="2450250"/>
            <a:ext cx="361500" cy="481200"/>
          </a:xfrm>
          <a:prstGeom prst="parallelogram">
            <a:avLst>
              <a:gd fmla="val 43194" name="adj"/>
            </a:avLst>
          </a:prstGeom>
          <a:solidFill>
            <a:srgbClr val="EE5574">
              <a:alpha val="3522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1030" name="Google Shape;1030;p85"/>
          <p:cNvSpPr/>
          <p:nvPr/>
        </p:nvSpPr>
        <p:spPr>
          <a:xfrm>
            <a:off x="6815925" y="2906800"/>
            <a:ext cx="2337900" cy="267600"/>
          </a:xfrm>
          <a:prstGeom prst="rect">
            <a:avLst/>
          </a:prstGeom>
          <a:solidFill>
            <a:srgbClr val="EE5574">
              <a:alpha val="6730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1031" name="Google Shape;1031;p85"/>
          <p:cNvSpPr/>
          <p:nvPr/>
        </p:nvSpPr>
        <p:spPr>
          <a:xfrm rot="-5400000">
            <a:off x="6272325" y="2628400"/>
            <a:ext cx="463200" cy="624000"/>
          </a:xfrm>
          <a:prstGeom prst="parallelogram">
            <a:avLst>
              <a:gd fmla="val 42533" name="adj"/>
            </a:avLst>
          </a:prstGeom>
          <a:solidFill>
            <a:srgbClr val="EE5574">
              <a:alpha val="7547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1032" name="Google Shape;1032;p85"/>
          <p:cNvSpPr/>
          <p:nvPr/>
        </p:nvSpPr>
        <p:spPr>
          <a:xfrm>
            <a:off x="6745200" y="3412425"/>
            <a:ext cx="2389800" cy="361500"/>
          </a:xfrm>
          <a:prstGeom prst="rect">
            <a:avLst/>
          </a:prstGeom>
          <a:solidFill>
            <a:srgbClr val="AF3F55">
              <a:alpha val="7547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1033" name="Google Shape;1033;p85"/>
          <p:cNvSpPr/>
          <p:nvPr/>
        </p:nvSpPr>
        <p:spPr>
          <a:xfrm flipH="1" rot="5400000">
            <a:off x="5714250" y="3065175"/>
            <a:ext cx="683700" cy="1378200"/>
          </a:xfrm>
          <a:prstGeom prst="parallelogram">
            <a:avLst>
              <a:gd fmla="val 47048" name="adj"/>
            </a:avLst>
          </a:prstGeom>
          <a:solidFill>
            <a:srgbClr val="7F2E3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1034" name="Google Shape;1034;p85"/>
          <p:cNvSpPr/>
          <p:nvPr/>
        </p:nvSpPr>
        <p:spPr>
          <a:xfrm flipH="1" rot="5400000">
            <a:off x="5108450" y="3055554"/>
            <a:ext cx="1281000" cy="1995300"/>
          </a:xfrm>
          <a:prstGeom prst="parallelogram">
            <a:avLst>
              <a:gd fmla="val 71843" name="adj"/>
            </a:avLst>
          </a:prstGeom>
          <a:solidFill>
            <a:srgbClr val="0377A3">
              <a:alpha val="6415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1035" name="Google Shape;1035;p85"/>
          <p:cNvSpPr/>
          <p:nvPr/>
        </p:nvSpPr>
        <p:spPr>
          <a:xfrm>
            <a:off x="12550" y="1006925"/>
            <a:ext cx="9144000" cy="4136700"/>
          </a:xfrm>
          <a:prstGeom prst="rect">
            <a:avLst/>
          </a:prstGeom>
          <a:solidFill>
            <a:srgbClr val="062148">
              <a:alpha val="849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36" name="Google Shape;1036;p85"/>
          <p:cNvSpPr txBox="1"/>
          <p:nvPr>
            <p:ph idx="1" type="body"/>
          </p:nvPr>
        </p:nvSpPr>
        <p:spPr>
          <a:xfrm>
            <a:off x="592824" y="1524453"/>
            <a:ext cx="7675500" cy="32634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None/>
            </a:pPr>
            <a:r>
              <a:rPr lang="en"/>
              <a:t>Which resource do we want to scale? </a:t>
            </a:r>
            <a:br>
              <a:rPr lang="en"/>
            </a:br>
            <a:r>
              <a:rPr lang="en"/>
              <a:t>Some changes are a one way door!</a:t>
            </a:r>
            <a:endParaRPr/>
          </a:p>
        </p:txBody>
      </p:sp>
      <p:pic>
        <p:nvPicPr>
          <p:cNvPr descr="Hard disc PNG transparent image download, size: 994x825px" id="1037" name="Google Shape;1037;p85"/>
          <p:cNvPicPr preferRelativeResize="0"/>
          <p:nvPr/>
        </p:nvPicPr>
        <p:blipFill>
          <a:blip r:embed="rId3">
            <a:alphaModFix/>
          </a:blip>
          <a:stretch>
            <a:fillRect/>
          </a:stretch>
        </p:blipFill>
        <p:spPr>
          <a:xfrm>
            <a:off x="5637775" y="2388736"/>
            <a:ext cx="1329900" cy="1103319"/>
          </a:xfrm>
          <a:prstGeom prst="rect">
            <a:avLst/>
          </a:prstGeom>
          <a:noFill/>
          <a:ln>
            <a:noFill/>
          </a:ln>
        </p:spPr>
      </p:pic>
      <p:pic>
        <p:nvPicPr>
          <p:cNvPr descr="Cpu PNGs for Free Download" id="1038" name="Google Shape;1038;p85"/>
          <p:cNvPicPr preferRelativeResize="0"/>
          <p:nvPr/>
        </p:nvPicPr>
        <p:blipFill>
          <a:blip r:embed="rId4">
            <a:alphaModFix/>
          </a:blip>
          <a:stretch>
            <a:fillRect/>
          </a:stretch>
        </p:blipFill>
        <p:spPr>
          <a:xfrm>
            <a:off x="2297950" y="2442850"/>
            <a:ext cx="995100" cy="995100"/>
          </a:xfrm>
          <a:prstGeom prst="rect">
            <a:avLst/>
          </a:prstGeom>
          <a:noFill/>
          <a:ln>
            <a:noFill/>
          </a:ln>
        </p:spPr>
      </p:pic>
      <p:pic>
        <p:nvPicPr>
          <p:cNvPr descr="Ram PNG, Vector, PSD, and Clipart With Transparent Background for Free  Download | Pngtree" id="1039" name="Google Shape;1039;p85"/>
          <p:cNvPicPr preferRelativeResize="0"/>
          <p:nvPr/>
        </p:nvPicPr>
        <p:blipFill>
          <a:blip r:embed="rId5">
            <a:alphaModFix/>
          </a:blip>
          <a:stretch>
            <a:fillRect/>
          </a:stretch>
        </p:blipFill>
        <p:spPr>
          <a:xfrm flipH="1">
            <a:off x="3792862" y="3580154"/>
            <a:ext cx="1773866" cy="1281000"/>
          </a:xfrm>
          <a:prstGeom prst="rect">
            <a:avLst/>
          </a:prstGeom>
          <a:noFill/>
          <a:ln>
            <a:noFill/>
          </a:ln>
        </p:spPr>
      </p:pic>
      <p:pic>
        <p:nvPicPr>
          <p:cNvPr descr="Ram PNG, Vector, PSD, and Clipart With Transparent Background for Free  Download | Pngtree" id="1040" name="Google Shape;1040;p85"/>
          <p:cNvPicPr preferRelativeResize="0"/>
          <p:nvPr/>
        </p:nvPicPr>
        <p:blipFill>
          <a:blip r:embed="rId5">
            <a:alphaModFix/>
          </a:blip>
          <a:stretch>
            <a:fillRect/>
          </a:stretch>
        </p:blipFill>
        <p:spPr>
          <a:xfrm flipH="1">
            <a:off x="3792862" y="3732554"/>
            <a:ext cx="1773866" cy="1281000"/>
          </a:xfrm>
          <a:prstGeom prst="rect">
            <a:avLst/>
          </a:prstGeom>
          <a:noFill/>
          <a:ln>
            <a:noFill/>
          </a:ln>
        </p:spPr>
      </p:pic>
      <p:sp>
        <p:nvSpPr>
          <p:cNvPr id="1041" name="Google Shape;1041;p85"/>
          <p:cNvSpPr/>
          <p:nvPr/>
        </p:nvSpPr>
        <p:spPr>
          <a:xfrm>
            <a:off x="4089600" y="2273101"/>
            <a:ext cx="964800" cy="994500"/>
          </a:xfrm>
          <a:prstGeom prst="ellipse">
            <a:avLst/>
          </a:prstGeom>
          <a:gradFill>
            <a:gsLst>
              <a:gs pos="0">
                <a:schemeClr val="lt1"/>
              </a:gs>
              <a:gs pos="34000">
                <a:srgbClr val="F3CECE"/>
              </a:gs>
              <a:gs pos="50000">
                <a:srgbClr val="E79C9C"/>
              </a:gs>
              <a:gs pos="100000">
                <a:srgbClr val="FF0000"/>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LOAD</a:t>
            </a:r>
            <a:endParaRPr>
              <a:latin typeface="Open Sans"/>
              <a:ea typeface="Open Sans"/>
              <a:cs typeface="Open Sans"/>
              <a:sym typeface="Open Sans"/>
            </a:endParaRPr>
          </a:p>
        </p:txBody>
      </p:sp>
      <p:sp>
        <p:nvSpPr>
          <p:cNvPr id="1042" name="Google Shape;1042;p85"/>
          <p:cNvSpPr/>
          <p:nvPr/>
        </p:nvSpPr>
        <p:spPr>
          <a:xfrm rot="-326217">
            <a:off x="3526866" y="2744535"/>
            <a:ext cx="481265" cy="204006"/>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43" name="Google Shape;1043;p85"/>
          <p:cNvSpPr/>
          <p:nvPr/>
        </p:nvSpPr>
        <p:spPr>
          <a:xfrm rot="-10499588">
            <a:off x="5152235" y="2739835"/>
            <a:ext cx="481236" cy="203896"/>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44" name="Google Shape;1044;p85"/>
          <p:cNvSpPr/>
          <p:nvPr/>
        </p:nvSpPr>
        <p:spPr>
          <a:xfrm rot="-5400000">
            <a:off x="4345225" y="3474270"/>
            <a:ext cx="480900" cy="2040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descr="Ram PNG, Vector, PSD, and Clipart With Transparent Background for Free  Download | Pngtree" id="1045" name="Google Shape;1045;p85"/>
          <p:cNvPicPr preferRelativeResize="0"/>
          <p:nvPr/>
        </p:nvPicPr>
        <p:blipFill>
          <a:blip r:embed="rId5">
            <a:alphaModFix/>
          </a:blip>
          <a:stretch>
            <a:fillRect/>
          </a:stretch>
        </p:blipFill>
        <p:spPr>
          <a:xfrm flipH="1">
            <a:off x="3792862" y="3884954"/>
            <a:ext cx="1773866" cy="1281000"/>
          </a:xfrm>
          <a:prstGeom prst="rect">
            <a:avLst/>
          </a:prstGeom>
          <a:noFill/>
          <a:ln>
            <a:noFill/>
          </a:ln>
        </p:spPr>
      </p:pic>
      <p:pic>
        <p:nvPicPr>
          <p:cNvPr descr="Ram PNG, Vector, PSD, and Clipart With Transparent Background for Free  Download | Pngtree" id="1046" name="Google Shape;1046;p85"/>
          <p:cNvPicPr preferRelativeResize="0"/>
          <p:nvPr/>
        </p:nvPicPr>
        <p:blipFill>
          <a:blip r:embed="rId5">
            <a:alphaModFix/>
          </a:blip>
          <a:stretch>
            <a:fillRect/>
          </a:stretch>
        </p:blipFill>
        <p:spPr>
          <a:xfrm flipH="1">
            <a:off x="3792862" y="4037354"/>
            <a:ext cx="1773866" cy="1281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86"/>
          <p:cNvSpPr/>
          <p:nvPr/>
        </p:nvSpPr>
        <p:spPr>
          <a:xfrm>
            <a:off x="5224925" y="2404575"/>
            <a:ext cx="1119000" cy="408300"/>
          </a:xfrm>
          <a:prstGeom prst="leftArrow">
            <a:avLst>
              <a:gd fmla="val 50000" name="adj1"/>
              <a:gd fmla="val 50005" name="adj2"/>
            </a:avLst>
          </a:prstGeom>
          <a:solidFill>
            <a:srgbClr val="EE5574">
              <a:alpha val="1761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1052" name="Google Shape;1052;p86"/>
          <p:cNvSpPr/>
          <p:nvPr/>
        </p:nvSpPr>
        <p:spPr>
          <a:xfrm>
            <a:off x="4481252" y="2190749"/>
            <a:ext cx="674400" cy="681600"/>
          </a:xfrm>
          <a:prstGeom prst="roundRect">
            <a:avLst>
              <a:gd fmla="val 16667" name="adj"/>
            </a:avLst>
          </a:prstGeom>
          <a:solidFill>
            <a:srgbClr val="EE5574">
              <a:alpha val="176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53" name="Google Shape;1053;p86"/>
          <p:cNvSpPr/>
          <p:nvPr/>
        </p:nvSpPr>
        <p:spPr>
          <a:xfrm>
            <a:off x="4283861" y="2248723"/>
            <a:ext cx="731400" cy="746100"/>
          </a:xfrm>
          <a:prstGeom prst="roundRect">
            <a:avLst>
              <a:gd fmla="val 16667" name="adj"/>
            </a:avLst>
          </a:prstGeom>
          <a:solidFill>
            <a:srgbClr val="EE5574">
              <a:alpha val="251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54" name="Google Shape;1054;p86"/>
          <p:cNvSpPr/>
          <p:nvPr/>
        </p:nvSpPr>
        <p:spPr>
          <a:xfrm>
            <a:off x="4045969" y="2317888"/>
            <a:ext cx="769200" cy="784200"/>
          </a:xfrm>
          <a:prstGeom prst="roundRect">
            <a:avLst>
              <a:gd fmla="val 16667" name="adj"/>
            </a:avLst>
          </a:prstGeom>
          <a:solidFill>
            <a:srgbClr val="EE5574">
              <a:alpha val="673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55" name="Google Shape;1055;p86"/>
          <p:cNvSpPr/>
          <p:nvPr/>
        </p:nvSpPr>
        <p:spPr>
          <a:xfrm>
            <a:off x="3753096" y="2387460"/>
            <a:ext cx="840600" cy="905700"/>
          </a:xfrm>
          <a:prstGeom prst="roundRect">
            <a:avLst>
              <a:gd fmla="val 16667" name="adj"/>
            </a:avLst>
          </a:prstGeom>
          <a:solidFill>
            <a:srgbClr val="EE5574"/>
          </a:solidFill>
          <a:ln cap="flat" cmpd="sng" w="9525">
            <a:solidFill>
              <a:srgbClr val="9A2F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56" name="Google Shape;1056;p86"/>
          <p:cNvSpPr/>
          <p:nvPr/>
        </p:nvSpPr>
        <p:spPr>
          <a:xfrm>
            <a:off x="3328118" y="2496886"/>
            <a:ext cx="995100" cy="994500"/>
          </a:xfrm>
          <a:prstGeom prst="roundRect">
            <a:avLst>
              <a:gd fmla="val 16667" name="adj"/>
            </a:avLst>
          </a:prstGeom>
          <a:solidFill>
            <a:srgbClr val="EE5574"/>
          </a:solidFill>
          <a:ln cap="flat" cmpd="sng" w="9525">
            <a:solidFill>
              <a:srgbClr val="9A2F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57" name="Google Shape;1057;p86"/>
          <p:cNvSpPr/>
          <p:nvPr/>
        </p:nvSpPr>
        <p:spPr>
          <a:xfrm>
            <a:off x="2902323" y="2634531"/>
            <a:ext cx="1096800" cy="1094100"/>
          </a:xfrm>
          <a:prstGeom prst="roundRect">
            <a:avLst>
              <a:gd fmla="val 16667" name="adj"/>
            </a:avLst>
          </a:prstGeom>
          <a:solidFill>
            <a:srgbClr val="EE5574"/>
          </a:solidFill>
          <a:ln cap="flat" cmpd="sng" w="19050">
            <a:solidFill>
              <a:srgbClr val="9A2F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58" name="Google Shape;1058;p86"/>
          <p:cNvSpPr/>
          <p:nvPr/>
        </p:nvSpPr>
        <p:spPr>
          <a:xfrm>
            <a:off x="2335469" y="2788502"/>
            <a:ext cx="1329900" cy="1183200"/>
          </a:xfrm>
          <a:prstGeom prst="roundRect">
            <a:avLst>
              <a:gd fmla="val 16667" name="adj"/>
            </a:avLst>
          </a:prstGeom>
          <a:solidFill>
            <a:srgbClr val="EE5574"/>
          </a:solidFill>
          <a:ln cap="flat" cmpd="sng" w="19050">
            <a:solidFill>
              <a:srgbClr val="9A2F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59" name="Google Shape;1059;p86"/>
          <p:cNvSpPr/>
          <p:nvPr/>
        </p:nvSpPr>
        <p:spPr>
          <a:xfrm>
            <a:off x="1751669" y="2963772"/>
            <a:ext cx="1416000" cy="1338000"/>
          </a:xfrm>
          <a:prstGeom prst="roundRect">
            <a:avLst>
              <a:gd fmla="val 16667" name="adj"/>
            </a:avLst>
          </a:prstGeom>
          <a:solidFill>
            <a:srgbClr val="EE5574"/>
          </a:solidFill>
          <a:ln cap="flat" cmpd="sng" w="19050">
            <a:solidFill>
              <a:srgbClr val="9A2F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60" name="Google Shape;1060;p86"/>
          <p:cNvSpPr txBox="1"/>
          <p:nvPr>
            <p:ph type="title"/>
          </p:nvPr>
        </p:nvSpPr>
        <p:spPr>
          <a:xfrm>
            <a:off x="430449" y="426119"/>
            <a:ext cx="7773600" cy="6858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rgbClr val="CFE7FF"/>
              </a:buClr>
              <a:buSzPts val="4100"/>
              <a:buFont typeface="Open Sans ExtraBold"/>
              <a:buNone/>
            </a:pPr>
            <a:r>
              <a:rPr lang="en"/>
              <a:t>Summary</a:t>
            </a:r>
            <a:endParaRPr/>
          </a:p>
        </p:txBody>
      </p:sp>
      <p:sp>
        <p:nvSpPr>
          <p:cNvPr id="1061" name="Google Shape;1061;p86"/>
          <p:cNvSpPr/>
          <p:nvPr/>
        </p:nvSpPr>
        <p:spPr>
          <a:xfrm>
            <a:off x="915505" y="3153033"/>
            <a:ext cx="1656600" cy="1541700"/>
          </a:xfrm>
          <a:prstGeom prst="roundRect">
            <a:avLst>
              <a:gd fmla="val 16667" name="adj"/>
            </a:avLst>
          </a:prstGeom>
          <a:solidFill>
            <a:srgbClr val="EE5574"/>
          </a:solidFill>
          <a:ln cap="flat" cmpd="sng" w="19050">
            <a:solidFill>
              <a:srgbClr val="9A2F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62" name="Google Shape;1062;p86"/>
          <p:cNvSpPr/>
          <p:nvPr/>
        </p:nvSpPr>
        <p:spPr>
          <a:xfrm>
            <a:off x="181025" y="3375475"/>
            <a:ext cx="1800000" cy="1615200"/>
          </a:xfrm>
          <a:prstGeom prst="roundRect">
            <a:avLst>
              <a:gd fmla="val 16667" name="adj"/>
            </a:avLst>
          </a:prstGeom>
          <a:gradFill>
            <a:gsLst>
              <a:gs pos="0">
                <a:srgbClr val="23C3FF"/>
              </a:gs>
              <a:gs pos="100000">
                <a:srgbClr val="06719A"/>
              </a:gs>
            </a:gsLst>
            <a:path path="circle">
              <a:fillToRect b="50%" l="50%" r="50%" t="50%"/>
            </a:path>
            <a:tileRect/>
          </a:gra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63" name="Google Shape;1063;p86"/>
          <p:cNvSpPr/>
          <p:nvPr/>
        </p:nvSpPr>
        <p:spPr>
          <a:xfrm>
            <a:off x="4862025" y="2581100"/>
            <a:ext cx="1329900" cy="521100"/>
          </a:xfrm>
          <a:prstGeom prst="leftArrow">
            <a:avLst>
              <a:gd fmla="val 50000" name="adj1"/>
              <a:gd fmla="val 50005" name="adj2"/>
            </a:avLst>
          </a:prstGeom>
          <a:solidFill>
            <a:srgbClr val="EE5574">
              <a:alpha val="6730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1064" name="Google Shape;1064;p86"/>
          <p:cNvSpPr/>
          <p:nvPr/>
        </p:nvSpPr>
        <p:spPr>
          <a:xfrm>
            <a:off x="4108200" y="2988550"/>
            <a:ext cx="5035800" cy="626100"/>
          </a:xfrm>
          <a:prstGeom prst="leftArrow">
            <a:avLst>
              <a:gd fmla="val 50000" name="adj1"/>
              <a:gd fmla="val 50005" name="adj2"/>
            </a:avLst>
          </a:prstGeom>
          <a:solidFill>
            <a:srgbClr val="C3455F">
              <a:alpha val="7862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1065" name="Google Shape;1065;p86"/>
          <p:cNvSpPr/>
          <p:nvPr/>
        </p:nvSpPr>
        <p:spPr>
          <a:xfrm>
            <a:off x="3167675" y="3542800"/>
            <a:ext cx="2199300" cy="746100"/>
          </a:xfrm>
          <a:prstGeom prst="leftArrow">
            <a:avLst>
              <a:gd fmla="val 50000" name="adj1"/>
              <a:gd fmla="val 50005" name="adj2"/>
            </a:avLst>
          </a:prstGeom>
          <a:solidFill>
            <a:srgbClr val="AF3F5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1066" name="Google Shape;1066;p86"/>
          <p:cNvSpPr/>
          <p:nvPr/>
        </p:nvSpPr>
        <p:spPr>
          <a:xfrm>
            <a:off x="2054925" y="4160300"/>
            <a:ext cx="2696400" cy="714900"/>
          </a:xfrm>
          <a:prstGeom prst="leftArrow">
            <a:avLst>
              <a:gd fmla="val 50000" name="adj1"/>
              <a:gd fmla="val 50005" name="adj2"/>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1067" name="Google Shape;1067;p86"/>
          <p:cNvSpPr/>
          <p:nvPr/>
        </p:nvSpPr>
        <p:spPr>
          <a:xfrm>
            <a:off x="6822935" y="2668350"/>
            <a:ext cx="2324700" cy="204000"/>
          </a:xfrm>
          <a:prstGeom prst="rect">
            <a:avLst/>
          </a:prstGeom>
          <a:solidFill>
            <a:srgbClr val="EE5574">
              <a:alpha val="1761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1068" name="Google Shape;1068;p86"/>
          <p:cNvSpPr/>
          <p:nvPr/>
        </p:nvSpPr>
        <p:spPr>
          <a:xfrm rot="-5400000">
            <a:off x="6403700" y="2450250"/>
            <a:ext cx="361500" cy="481200"/>
          </a:xfrm>
          <a:prstGeom prst="parallelogram">
            <a:avLst>
              <a:gd fmla="val 43194" name="adj"/>
            </a:avLst>
          </a:prstGeom>
          <a:solidFill>
            <a:srgbClr val="EE5574">
              <a:alpha val="3522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1069" name="Google Shape;1069;p86"/>
          <p:cNvSpPr/>
          <p:nvPr/>
        </p:nvSpPr>
        <p:spPr>
          <a:xfrm>
            <a:off x="6815925" y="2906800"/>
            <a:ext cx="2337900" cy="267600"/>
          </a:xfrm>
          <a:prstGeom prst="rect">
            <a:avLst/>
          </a:prstGeom>
          <a:solidFill>
            <a:srgbClr val="EE5574">
              <a:alpha val="6730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1070" name="Google Shape;1070;p86"/>
          <p:cNvSpPr/>
          <p:nvPr/>
        </p:nvSpPr>
        <p:spPr>
          <a:xfrm rot="-5400000">
            <a:off x="6272325" y="2628400"/>
            <a:ext cx="463200" cy="624000"/>
          </a:xfrm>
          <a:prstGeom prst="parallelogram">
            <a:avLst>
              <a:gd fmla="val 42533" name="adj"/>
            </a:avLst>
          </a:prstGeom>
          <a:solidFill>
            <a:srgbClr val="EE5574">
              <a:alpha val="7547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1071" name="Google Shape;1071;p86"/>
          <p:cNvSpPr/>
          <p:nvPr/>
        </p:nvSpPr>
        <p:spPr>
          <a:xfrm>
            <a:off x="6745200" y="3412425"/>
            <a:ext cx="2389800" cy="361500"/>
          </a:xfrm>
          <a:prstGeom prst="rect">
            <a:avLst/>
          </a:prstGeom>
          <a:solidFill>
            <a:srgbClr val="AF3F55">
              <a:alpha val="7547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1072" name="Google Shape;1072;p86"/>
          <p:cNvSpPr/>
          <p:nvPr/>
        </p:nvSpPr>
        <p:spPr>
          <a:xfrm flipH="1" rot="5400000">
            <a:off x="5714250" y="3065175"/>
            <a:ext cx="683700" cy="1378200"/>
          </a:xfrm>
          <a:prstGeom prst="parallelogram">
            <a:avLst>
              <a:gd fmla="val 47048" name="adj"/>
            </a:avLst>
          </a:prstGeom>
          <a:solidFill>
            <a:srgbClr val="7F2E3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1073" name="Google Shape;1073;p86"/>
          <p:cNvSpPr/>
          <p:nvPr/>
        </p:nvSpPr>
        <p:spPr>
          <a:xfrm flipH="1" rot="5400000">
            <a:off x="5108450" y="3055554"/>
            <a:ext cx="1281000" cy="1995300"/>
          </a:xfrm>
          <a:prstGeom prst="parallelogram">
            <a:avLst>
              <a:gd fmla="val 71843" name="adj"/>
            </a:avLst>
          </a:prstGeom>
          <a:solidFill>
            <a:srgbClr val="0377A3">
              <a:alpha val="6415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1074" name="Google Shape;1074;p86"/>
          <p:cNvSpPr/>
          <p:nvPr/>
        </p:nvSpPr>
        <p:spPr>
          <a:xfrm>
            <a:off x="12550" y="1006925"/>
            <a:ext cx="9144000" cy="4136700"/>
          </a:xfrm>
          <a:prstGeom prst="rect">
            <a:avLst/>
          </a:prstGeom>
          <a:solidFill>
            <a:srgbClr val="062148">
              <a:alpha val="936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75" name="Google Shape;1075;p86"/>
          <p:cNvSpPr/>
          <p:nvPr/>
        </p:nvSpPr>
        <p:spPr>
          <a:xfrm>
            <a:off x="60851" y="2404568"/>
            <a:ext cx="4510500" cy="1878000"/>
          </a:xfrm>
          <a:prstGeom prst="rect">
            <a:avLst/>
          </a:prstGeom>
          <a:solidFill>
            <a:srgbClr val="399D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1076" name="Google Shape;1076;p86"/>
          <p:cNvGrpSpPr/>
          <p:nvPr/>
        </p:nvGrpSpPr>
        <p:grpSpPr>
          <a:xfrm>
            <a:off x="254067" y="2652142"/>
            <a:ext cx="4124075" cy="1455926"/>
            <a:chOff x="9626625" y="2266154"/>
            <a:chExt cx="4124075" cy="1455926"/>
          </a:xfrm>
        </p:grpSpPr>
        <p:sp>
          <p:nvSpPr>
            <p:cNvPr id="1077" name="Google Shape;1077;p86"/>
            <p:cNvSpPr/>
            <p:nvPr/>
          </p:nvSpPr>
          <p:spPr>
            <a:xfrm>
              <a:off x="10209809" y="2468113"/>
              <a:ext cx="448500" cy="448500"/>
            </a:xfrm>
            <a:prstGeom prst="ellipse">
              <a:avLst/>
            </a:prstGeom>
            <a:gradFill>
              <a:gsLst>
                <a:gs pos="0">
                  <a:srgbClr val="FFFFFF"/>
                </a:gs>
                <a:gs pos="100000">
                  <a:srgbClr val="B6D7A8"/>
                </a:gs>
              </a:gsLst>
              <a:path path="circle">
                <a:fillToRect b="50%" l="50%" r="50%" t="50%"/>
              </a:path>
              <a:tileRect/>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Open Sans"/>
                  <a:ea typeface="Open Sans"/>
                  <a:cs typeface="Open Sans"/>
                  <a:sym typeface="Open Sans"/>
                </a:rPr>
                <a:t>5</a:t>
              </a:r>
              <a:endParaRPr sz="800">
                <a:latin typeface="Open Sans"/>
                <a:ea typeface="Open Sans"/>
                <a:cs typeface="Open Sans"/>
                <a:sym typeface="Open Sans"/>
              </a:endParaRPr>
            </a:p>
          </p:txBody>
        </p:sp>
        <p:sp>
          <p:nvSpPr>
            <p:cNvPr id="1078" name="Google Shape;1078;p86"/>
            <p:cNvSpPr/>
            <p:nvPr/>
          </p:nvSpPr>
          <p:spPr>
            <a:xfrm>
              <a:off x="10908958" y="2728878"/>
              <a:ext cx="894600" cy="894600"/>
            </a:xfrm>
            <a:prstGeom prst="ellipse">
              <a:avLst/>
            </a:prstGeom>
            <a:gradFill>
              <a:gsLst>
                <a:gs pos="0">
                  <a:srgbClr val="F5D0D0"/>
                </a:gs>
                <a:gs pos="100000">
                  <a:srgbClr val="D96868"/>
                </a:gs>
              </a:gsLst>
              <a:path path="circle">
                <a:fillToRect b="50%" l="50%" r="50%" t="50%"/>
              </a:path>
              <a:tileRect/>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Open Sans"/>
                  <a:ea typeface="Open Sans"/>
                  <a:cs typeface="Open Sans"/>
                  <a:sym typeface="Open Sans"/>
                </a:rPr>
                <a:t>60</a:t>
              </a:r>
              <a:endParaRPr sz="800">
                <a:latin typeface="Open Sans"/>
                <a:ea typeface="Open Sans"/>
                <a:cs typeface="Open Sans"/>
                <a:sym typeface="Open Sans"/>
              </a:endParaRPr>
            </a:p>
          </p:txBody>
        </p:sp>
        <p:sp>
          <p:nvSpPr>
            <p:cNvPr id="1079" name="Google Shape;1079;p86"/>
            <p:cNvSpPr/>
            <p:nvPr/>
          </p:nvSpPr>
          <p:spPr>
            <a:xfrm>
              <a:off x="12394285" y="2266154"/>
              <a:ext cx="448500" cy="448500"/>
            </a:xfrm>
            <a:prstGeom prst="ellipse">
              <a:avLst/>
            </a:prstGeom>
            <a:gradFill>
              <a:gsLst>
                <a:gs pos="0">
                  <a:srgbClr val="B9C1C6"/>
                </a:gs>
                <a:gs pos="100000">
                  <a:srgbClr val="797F83"/>
                </a:gs>
              </a:gsLst>
              <a:path path="circle">
                <a:fillToRect b="50%" l="50%" r="50%" t="50%"/>
              </a:path>
              <a:tileRect/>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Open Sans"/>
                  <a:ea typeface="Open Sans"/>
                  <a:cs typeface="Open Sans"/>
                  <a:sym typeface="Open Sans"/>
                </a:rPr>
                <a:t>10</a:t>
              </a:r>
              <a:endParaRPr sz="800">
                <a:latin typeface="Open Sans"/>
                <a:ea typeface="Open Sans"/>
                <a:cs typeface="Open Sans"/>
                <a:sym typeface="Open Sans"/>
              </a:endParaRPr>
            </a:p>
          </p:txBody>
        </p:sp>
        <p:sp>
          <p:nvSpPr>
            <p:cNvPr id="1080" name="Google Shape;1080;p86"/>
            <p:cNvSpPr/>
            <p:nvPr/>
          </p:nvSpPr>
          <p:spPr>
            <a:xfrm>
              <a:off x="12523220" y="3273581"/>
              <a:ext cx="448500" cy="448500"/>
            </a:xfrm>
            <a:prstGeom prst="ellipse">
              <a:avLst/>
            </a:prstGeom>
            <a:gradFill>
              <a:gsLst>
                <a:gs pos="0">
                  <a:srgbClr val="FFFFFF"/>
                </a:gs>
                <a:gs pos="100000">
                  <a:srgbClr val="B6D7A8"/>
                </a:gs>
              </a:gsLst>
              <a:path path="circle">
                <a:fillToRect b="50%" l="50%" r="50%" t="50%"/>
              </a:path>
              <a:tileRect/>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Open Sans"/>
                  <a:ea typeface="Open Sans"/>
                  <a:cs typeface="Open Sans"/>
                  <a:sym typeface="Open Sans"/>
                </a:rPr>
                <a:t>10</a:t>
              </a:r>
              <a:endParaRPr sz="800">
                <a:latin typeface="Open Sans"/>
                <a:ea typeface="Open Sans"/>
                <a:cs typeface="Open Sans"/>
                <a:sym typeface="Open Sans"/>
              </a:endParaRPr>
            </a:p>
          </p:txBody>
        </p:sp>
        <p:sp>
          <p:nvSpPr>
            <p:cNvPr id="1081" name="Google Shape;1081;p86"/>
            <p:cNvSpPr/>
            <p:nvPr/>
          </p:nvSpPr>
          <p:spPr>
            <a:xfrm>
              <a:off x="9626625" y="2547024"/>
              <a:ext cx="547200" cy="237300"/>
            </a:xfrm>
            <a:prstGeom prst="rightArrow">
              <a:avLst>
                <a:gd fmla="val 50000" name="adj1"/>
                <a:gd fmla="val 69569"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pen Sans"/>
                <a:ea typeface="Open Sans"/>
                <a:cs typeface="Open Sans"/>
                <a:sym typeface="Open Sans"/>
              </a:endParaRPr>
            </a:p>
          </p:txBody>
        </p:sp>
        <p:sp>
          <p:nvSpPr>
            <p:cNvPr id="1082" name="Google Shape;1082;p86"/>
            <p:cNvSpPr/>
            <p:nvPr/>
          </p:nvSpPr>
          <p:spPr>
            <a:xfrm flipH="1">
              <a:off x="12879030" y="2371845"/>
              <a:ext cx="665400" cy="237300"/>
            </a:xfrm>
            <a:prstGeom prst="rightArrow">
              <a:avLst>
                <a:gd fmla="val 50000" name="adj1"/>
                <a:gd fmla="val 69569" name="adj2"/>
              </a:avLst>
            </a:prstGeom>
            <a:solidFill>
              <a:srgbClr val="42B0AB">
                <a:alpha val="2956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pen Sans"/>
                <a:ea typeface="Open Sans"/>
                <a:cs typeface="Open Sans"/>
                <a:sym typeface="Open Sans"/>
              </a:endParaRPr>
            </a:p>
          </p:txBody>
        </p:sp>
        <p:sp>
          <p:nvSpPr>
            <p:cNvPr id="1083" name="Google Shape;1083;p86"/>
            <p:cNvSpPr/>
            <p:nvPr/>
          </p:nvSpPr>
          <p:spPr>
            <a:xfrm flipH="1">
              <a:off x="13010300" y="3386084"/>
              <a:ext cx="740400" cy="237300"/>
            </a:xfrm>
            <a:prstGeom prst="rightArrow">
              <a:avLst>
                <a:gd fmla="val 50000" name="adj1"/>
                <a:gd fmla="val 69569"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pen Sans"/>
                <a:ea typeface="Open Sans"/>
                <a:cs typeface="Open Sans"/>
                <a:sym typeface="Open Sans"/>
              </a:endParaRPr>
            </a:p>
          </p:txBody>
        </p:sp>
        <p:sp>
          <p:nvSpPr>
            <p:cNvPr id="1084" name="Google Shape;1084;p86"/>
            <p:cNvSpPr/>
            <p:nvPr/>
          </p:nvSpPr>
          <p:spPr>
            <a:xfrm flipH="1" rot="-883739">
              <a:off x="11804314" y="2762059"/>
              <a:ext cx="1799431" cy="240344"/>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Open Sans"/>
                <a:ea typeface="Open Sans"/>
                <a:cs typeface="Open Sans"/>
                <a:sym typeface="Open Sans"/>
              </a:endParaRPr>
            </a:p>
          </p:txBody>
        </p:sp>
      </p:grpSp>
      <p:sp>
        <p:nvSpPr>
          <p:cNvPr id="1085" name="Google Shape;1085;p86"/>
          <p:cNvSpPr/>
          <p:nvPr/>
        </p:nvSpPr>
        <p:spPr>
          <a:xfrm>
            <a:off x="4583279" y="2404575"/>
            <a:ext cx="4510500" cy="1878000"/>
          </a:xfrm>
          <a:prstGeom prst="rect">
            <a:avLst/>
          </a:prstGeom>
          <a:solidFill>
            <a:srgbClr val="399D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1086" name="Google Shape;1086;p86"/>
          <p:cNvGrpSpPr/>
          <p:nvPr/>
        </p:nvGrpSpPr>
        <p:grpSpPr>
          <a:xfrm>
            <a:off x="4651190" y="2703055"/>
            <a:ext cx="4374681" cy="1281050"/>
            <a:chOff x="-351425" y="5420838"/>
            <a:chExt cx="8695450" cy="2546313"/>
          </a:xfrm>
        </p:grpSpPr>
        <p:sp>
          <p:nvSpPr>
            <p:cNvPr id="1087" name="Google Shape;1087;p86"/>
            <p:cNvSpPr/>
            <p:nvPr/>
          </p:nvSpPr>
          <p:spPr>
            <a:xfrm>
              <a:off x="7004825" y="5880075"/>
              <a:ext cx="1339200" cy="7020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500">
                <a:latin typeface="Open Sans"/>
                <a:ea typeface="Open Sans"/>
                <a:cs typeface="Open Sans"/>
                <a:sym typeface="Open Sans"/>
              </a:endParaRPr>
            </a:p>
          </p:txBody>
        </p:sp>
        <p:sp>
          <p:nvSpPr>
            <p:cNvPr id="1088" name="Google Shape;1088;p86"/>
            <p:cNvSpPr/>
            <p:nvPr/>
          </p:nvSpPr>
          <p:spPr>
            <a:xfrm>
              <a:off x="4062325" y="5880075"/>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089" name="Google Shape;1089;p86"/>
            <p:cNvSpPr/>
            <p:nvPr/>
          </p:nvSpPr>
          <p:spPr>
            <a:xfrm>
              <a:off x="5533575" y="5880075"/>
              <a:ext cx="1339200" cy="7020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500">
                <a:latin typeface="Open Sans"/>
                <a:ea typeface="Open Sans"/>
                <a:cs typeface="Open Sans"/>
                <a:sym typeface="Open Sans"/>
              </a:endParaRPr>
            </a:p>
          </p:txBody>
        </p:sp>
        <p:sp>
          <p:nvSpPr>
            <p:cNvPr id="1090" name="Google Shape;1090;p86"/>
            <p:cNvSpPr/>
            <p:nvPr/>
          </p:nvSpPr>
          <p:spPr>
            <a:xfrm>
              <a:off x="6035775" y="6276275"/>
              <a:ext cx="334800" cy="1581600"/>
            </a:xfrm>
            <a:prstGeom prst="upArrow">
              <a:avLst>
                <a:gd fmla="val 50000" name="adj1"/>
                <a:gd fmla="val 50000" name="adj2"/>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091" name="Google Shape;1091;p86"/>
            <p:cNvSpPr/>
            <p:nvPr/>
          </p:nvSpPr>
          <p:spPr>
            <a:xfrm>
              <a:off x="7507025" y="6276275"/>
              <a:ext cx="334800" cy="1581600"/>
            </a:xfrm>
            <a:prstGeom prst="upArrow">
              <a:avLst>
                <a:gd fmla="val 50000" name="adj1"/>
                <a:gd fmla="val 50000" name="adj2"/>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092" name="Google Shape;1092;p86"/>
            <p:cNvSpPr/>
            <p:nvPr/>
          </p:nvSpPr>
          <p:spPr>
            <a:xfrm>
              <a:off x="1119825" y="5880075"/>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093" name="Google Shape;1093;p86"/>
            <p:cNvSpPr/>
            <p:nvPr/>
          </p:nvSpPr>
          <p:spPr>
            <a:xfrm>
              <a:off x="2591075" y="5880075"/>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500">
                <a:latin typeface="Open Sans"/>
                <a:ea typeface="Open Sans"/>
                <a:cs typeface="Open Sans"/>
                <a:sym typeface="Open Sans"/>
              </a:endParaRPr>
            </a:p>
          </p:txBody>
        </p:sp>
        <p:sp>
          <p:nvSpPr>
            <p:cNvPr id="1094" name="Google Shape;1094;p86"/>
            <p:cNvSpPr/>
            <p:nvPr/>
          </p:nvSpPr>
          <p:spPr>
            <a:xfrm>
              <a:off x="-351425" y="5880075"/>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500">
                <a:latin typeface="Open Sans"/>
                <a:ea typeface="Open Sans"/>
                <a:cs typeface="Open Sans"/>
                <a:sym typeface="Open Sans"/>
              </a:endParaRPr>
            </a:p>
          </p:txBody>
        </p:sp>
        <p:sp>
          <p:nvSpPr>
            <p:cNvPr id="1095" name="Google Shape;1095;p86"/>
            <p:cNvSpPr/>
            <p:nvPr/>
          </p:nvSpPr>
          <p:spPr>
            <a:xfrm>
              <a:off x="-209375" y="5982198"/>
              <a:ext cx="1055100" cy="157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500">
                  <a:latin typeface="Open Sans"/>
                  <a:ea typeface="Open Sans"/>
                  <a:cs typeface="Open Sans"/>
                  <a:sym typeface="Open Sans"/>
                </a:rPr>
                <a:t>Write alias</a:t>
              </a:r>
              <a:endParaRPr sz="500">
                <a:latin typeface="Open Sans"/>
                <a:ea typeface="Open Sans"/>
                <a:cs typeface="Open Sans"/>
                <a:sym typeface="Open Sans"/>
              </a:endParaRPr>
            </a:p>
          </p:txBody>
        </p:sp>
        <p:sp>
          <p:nvSpPr>
            <p:cNvPr id="1096" name="Google Shape;1096;p86"/>
            <p:cNvSpPr/>
            <p:nvPr/>
          </p:nvSpPr>
          <p:spPr>
            <a:xfrm>
              <a:off x="1261875" y="5982198"/>
              <a:ext cx="1055100" cy="157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500">
                  <a:latin typeface="Open Sans"/>
                  <a:ea typeface="Open Sans"/>
                  <a:cs typeface="Open Sans"/>
                  <a:sym typeface="Open Sans"/>
                </a:rPr>
                <a:t>Write alias</a:t>
              </a:r>
              <a:endParaRPr sz="500">
                <a:latin typeface="Open Sans"/>
                <a:ea typeface="Open Sans"/>
                <a:cs typeface="Open Sans"/>
                <a:sym typeface="Open Sans"/>
              </a:endParaRPr>
            </a:p>
          </p:txBody>
        </p:sp>
        <p:sp>
          <p:nvSpPr>
            <p:cNvPr id="1097" name="Google Shape;1097;p86"/>
            <p:cNvSpPr/>
            <p:nvPr/>
          </p:nvSpPr>
          <p:spPr>
            <a:xfrm>
              <a:off x="2733125" y="5982198"/>
              <a:ext cx="1055100" cy="157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500">
                  <a:latin typeface="Open Sans"/>
                  <a:ea typeface="Open Sans"/>
                  <a:cs typeface="Open Sans"/>
                  <a:sym typeface="Open Sans"/>
                </a:rPr>
                <a:t>Write alias</a:t>
              </a:r>
              <a:endParaRPr sz="500">
                <a:latin typeface="Open Sans"/>
                <a:ea typeface="Open Sans"/>
                <a:cs typeface="Open Sans"/>
                <a:sym typeface="Open Sans"/>
              </a:endParaRPr>
            </a:p>
          </p:txBody>
        </p:sp>
        <p:sp>
          <p:nvSpPr>
            <p:cNvPr id="1098" name="Google Shape;1098;p86"/>
            <p:cNvSpPr/>
            <p:nvPr/>
          </p:nvSpPr>
          <p:spPr>
            <a:xfrm>
              <a:off x="4204375" y="5982198"/>
              <a:ext cx="1055100" cy="157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500">
                  <a:latin typeface="Open Sans"/>
                  <a:ea typeface="Open Sans"/>
                  <a:cs typeface="Open Sans"/>
                  <a:sym typeface="Open Sans"/>
                </a:rPr>
                <a:t>Write alias</a:t>
              </a:r>
              <a:endParaRPr sz="500">
                <a:latin typeface="Open Sans"/>
                <a:ea typeface="Open Sans"/>
                <a:cs typeface="Open Sans"/>
                <a:sym typeface="Open Sans"/>
              </a:endParaRPr>
            </a:p>
          </p:txBody>
        </p:sp>
        <p:sp>
          <p:nvSpPr>
            <p:cNvPr id="1099" name="Google Shape;1099;p86"/>
            <p:cNvSpPr/>
            <p:nvPr/>
          </p:nvSpPr>
          <p:spPr>
            <a:xfrm>
              <a:off x="5675625" y="5982198"/>
              <a:ext cx="1055100" cy="157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500">
                  <a:latin typeface="Open Sans"/>
                  <a:ea typeface="Open Sans"/>
                  <a:cs typeface="Open Sans"/>
                  <a:sym typeface="Open Sans"/>
                </a:rPr>
                <a:t>Write alias</a:t>
              </a:r>
              <a:endParaRPr sz="500">
                <a:latin typeface="Open Sans"/>
                <a:ea typeface="Open Sans"/>
                <a:cs typeface="Open Sans"/>
                <a:sym typeface="Open Sans"/>
              </a:endParaRPr>
            </a:p>
          </p:txBody>
        </p:sp>
        <p:sp>
          <p:nvSpPr>
            <p:cNvPr id="1100" name="Google Shape;1100;p86"/>
            <p:cNvSpPr/>
            <p:nvPr/>
          </p:nvSpPr>
          <p:spPr>
            <a:xfrm>
              <a:off x="7146875" y="5982198"/>
              <a:ext cx="1055100" cy="157200"/>
            </a:xfrm>
            <a:prstGeom prst="roundRect">
              <a:avLst>
                <a:gd fmla="val 16667" name="adj"/>
              </a:avLst>
            </a:prstGeom>
            <a:gradFill>
              <a:gsLst>
                <a:gs pos="0">
                  <a:srgbClr val="F5D0D0"/>
                </a:gs>
                <a:gs pos="100000">
                  <a:srgbClr val="D96868"/>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500">
                  <a:latin typeface="Open Sans"/>
                  <a:ea typeface="Open Sans"/>
                  <a:cs typeface="Open Sans"/>
                  <a:sym typeface="Open Sans"/>
                </a:rPr>
                <a:t>Write alias</a:t>
              </a:r>
              <a:endParaRPr sz="500">
                <a:latin typeface="Open Sans"/>
                <a:ea typeface="Open Sans"/>
                <a:cs typeface="Open Sans"/>
                <a:sym typeface="Open Sans"/>
              </a:endParaRPr>
            </a:p>
          </p:txBody>
        </p:sp>
        <p:sp>
          <p:nvSpPr>
            <p:cNvPr id="1101" name="Google Shape;1101;p86"/>
            <p:cNvSpPr/>
            <p:nvPr/>
          </p:nvSpPr>
          <p:spPr>
            <a:xfrm>
              <a:off x="-209375" y="6582098"/>
              <a:ext cx="1055100" cy="157200"/>
            </a:xfrm>
            <a:prstGeom prst="roundRect">
              <a:avLst>
                <a:gd fmla="val 16667" name="adj"/>
              </a:avLst>
            </a:prstGeom>
            <a:gradFill>
              <a:gsLst>
                <a:gs pos="0">
                  <a:srgbClr val="DCECD5"/>
                </a:gs>
                <a:gs pos="100000">
                  <a:srgbClr val="92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102" name="Google Shape;1102;p86"/>
            <p:cNvSpPr/>
            <p:nvPr/>
          </p:nvSpPr>
          <p:spPr>
            <a:xfrm>
              <a:off x="1261875" y="6582098"/>
              <a:ext cx="1055100" cy="157200"/>
            </a:xfrm>
            <a:prstGeom prst="roundRect">
              <a:avLst>
                <a:gd fmla="val 16667" name="adj"/>
              </a:avLst>
            </a:prstGeom>
            <a:gradFill>
              <a:gsLst>
                <a:gs pos="0">
                  <a:srgbClr val="DCECD5"/>
                </a:gs>
                <a:gs pos="100000">
                  <a:srgbClr val="92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103" name="Google Shape;1103;p86"/>
            <p:cNvSpPr/>
            <p:nvPr/>
          </p:nvSpPr>
          <p:spPr>
            <a:xfrm>
              <a:off x="2733125" y="6582098"/>
              <a:ext cx="1055100" cy="157200"/>
            </a:xfrm>
            <a:prstGeom prst="roundRect">
              <a:avLst>
                <a:gd fmla="val 16667" name="adj"/>
              </a:avLst>
            </a:prstGeom>
            <a:gradFill>
              <a:gsLst>
                <a:gs pos="0">
                  <a:srgbClr val="DCECD5"/>
                </a:gs>
                <a:gs pos="100000">
                  <a:srgbClr val="92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104" name="Google Shape;1104;p86"/>
            <p:cNvSpPr/>
            <p:nvPr/>
          </p:nvSpPr>
          <p:spPr>
            <a:xfrm>
              <a:off x="4204375" y="6582098"/>
              <a:ext cx="1055100" cy="157200"/>
            </a:xfrm>
            <a:prstGeom prst="roundRect">
              <a:avLst>
                <a:gd fmla="val 16667" name="adj"/>
              </a:avLst>
            </a:prstGeom>
            <a:gradFill>
              <a:gsLst>
                <a:gs pos="0">
                  <a:srgbClr val="DCECD5"/>
                </a:gs>
                <a:gs pos="100000">
                  <a:srgbClr val="92BC8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105" name="Google Shape;1105;p86"/>
            <p:cNvSpPr/>
            <p:nvPr/>
          </p:nvSpPr>
          <p:spPr>
            <a:xfrm>
              <a:off x="156775" y="6256450"/>
              <a:ext cx="334800" cy="1581600"/>
            </a:xfrm>
            <a:prstGeom prst="upArrow">
              <a:avLst>
                <a:gd fmla="val 50000" name="adj1"/>
                <a:gd fmla="val 50000" name="adj2"/>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106" name="Google Shape;1106;p86"/>
            <p:cNvSpPr/>
            <p:nvPr/>
          </p:nvSpPr>
          <p:spPr>
            <a:xfrm>
              <a:off x="1567150" y="6256600"/>
              <a:ext cx="334800" cy="1581600"/>
            </a:xfrm>
            <a:prstGeom prst="upArrow">
              <a:avLst>
                <a:gd fmla="val 50000" name="adj1"/>
                <a:gd fmla="val 50000" name="adj2"/>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107" name="Google Shape;1107;p86"/>
            <p:cNvSpPr/>
            <p:nvPr/>
          </p:nvSpPr>
          <p:spPr>
            <a:xfrm>
              <a:off x="3093275" y="6256600"/>
              <a:ext cx="334800" cy="1581600"/>
            </a:xfrm>
            <a:prstGeom prst="upArrow">
              <a:avLst>
                <a:gd fmla="val 50000" name="adj1"/>
                <a:gd fmla="val 50000" name="adj2"/>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108" name="Google Shape;1108;p86"/>
            <p:cNvSpPr/>
            <p:nvPr/>
          </p:nvSpPr>
          <p:spPr>
            <a:xfrm>
              <a:off x="4564525" y="6256600"/>
              <a:ext cx="334800" cy="1581600"/>
            </a:xfrm>
            <a:prstGeom prst="upArrow">
              <a:avLst>
                <a:gd fmla="val 50000" name="adj1"/>
                <a:gd fmla="val 50000" name="adj2"/>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500">
                <a:latin typeface="Open Sans"/>
                <a:ea typeface="Open Sans"/>
                <a:cs typeface="Open Sans"/>
                <a:sym typeface="Open Sans"/>
              </a:endParaRPr>
            </a:p>
          </p:txBody>
        </p:sp>
        <p:sp>
          <p:nvSpPr>
            <p:cNvPr id="1109" name="Google Shape;1109;p86"/>
            <p:cNvSpPr/>
            <p:nvPr/>
          </p:nvSpPr>
          <p:spPr>
            <a:xfrm>
              <a:off x="239799" y="7678250"/>
              <a:ext cx="8104200" cy="288900"/>
            </a:xfrm>
            <a:prstGeom prst="rect">
              <a:avLst/>
            </a:prstGeom>
            <a:solidFill>
              <a:srgbClr val="F4CCCC"/>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b="1" lang="en" sz="500">
                  <a:latin typeface="Open Sans"/>
                  <a:ea typeface="Open Sans"/>
                  <a:cs typeface="Open Sans"/>
                  <a:sym typeface="Open Sans"/>
                </a:rPr>
                <a:t> &lt;&lt;&lt;   HIGH THROUGHPUT</a:t>
              </a:r>
              <a:endParaRPr b="1" sz="500">
                <a:latin typeface="Open Sans"/>
                <a:ea typeface="Open Sans"/>
                <a:cs typeface="Open Sans"/>
                <a:sym typeface="Open Sans"/>
              </a:endParaRPr>
            </a:p>
          </p:txBody>
        </p:sp>
        <p:sp>
          <p:nvSpPr>
            <p:cNvPr id="1110" name="Google Shape;1110;p86"/>
            <p:cNvSpPr txBox="1"/>
            <p:nvPr/>
          </p:nvSpPr>
          <p:spPr>
            <a:xfrm>
              <a:off x="-351425" y="5420850"/>
              <a:ext cx="5610900" cy="382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Open Sans"/>
                  <a:ea typeface="Open Sans"/>
                  <a:cs typeface="Open Sans"/>
                  <a:sym typeface="Open Sans"/>
                </a:rPr>
                <a:t>box_type: low</a:t>
              </a:r>
              <a:endParaRPr sz="700">
                <a:solidFill>
                  <a:schemeClr val="lt1"/>
                </a:solidFill>
                <a:latin typeface="Open Sans"/>
                <a:ea typeface="Open Sans"/>
                <a:cs typeface="Open Sans"/>
                <a:sym typeface="Open Sans"/>
              </a:endParaRPr>
            </a:p>
          </p:txBody>
        </p:sp>
        <p:sp>
          <p:nvSpPr>
            <p:cNvPr id="1111" name="Google Shape;1111;p86"/>
            <p:cNvSpPr txBox="1"/>
            <p:nvPr/>
          </p:nvSpPr>
          <p:spPr>
            <a:xfrm>
              <a:off x="5675625" y="5420838"/>
              <a:ext cx="2526300" cy="382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Open Sans"/>
                  <a:ea typeface="Open Sans"/>
                  <a:cs typeface="Open Sans"/>
                  <a:sym typeface="Open Sans"/>
                </a:rPr>
                <a:t>box_type: burst</a:t>
              </a:r>
              <a:endParaRPr sz="700">
                <a:solidFill>
                  <a:schemeClr val="lt1"/>
                </a:solidFill>
                <a:latin typeface="Open Sans"/>
                <a:ea typeface="Open Sans"/>
                <a:cs typeface="Open Sans"/>
                <a:sym typeface="Open Sans"/>
              </a:endParaRPr>
            </a:p>
          </p:txBody>
        </p:sp>
      </p:grpSp>
      <p:sp>
        <p:nvSpPr>
          <p:cNvPr id="1112" name="Google Shape;1112;p86"/>
          <p:cNvSpPr txBox="1"/>
          <p:nvPr>
            <p:ph idx="1" type="body"/>
          </p:nvPr>
        </p:nvSpPr>
        <p:spPr>
          <a:xfrm>
            <a:off x="479499" y="1520228"/>
            <a:ext cx="7675500" cy="3263400"/>
          </a:xfrm>
          <a:prstGeom prst="rect">
            <a:avLst/>
          </a:prstGeom>
          <a:noFill/>
          <a:ln>
            <a:noFill/>
          </a:ln>
        </p:spPr>
        <p:txBody>
          <a:bodyPr anchorCtr="0" anchor="t" bIns="34275" lIns="68575" spcFirstLastPara="1" rIns="68575" wrap="square" tIns="34275">
            <a:normAutofit/>
          </a:bodyPr>
          <a:lstStyle/>
          <a:p>
            <a:pPr indent="0" lvl="0" marL="0" rtl="0" algn="ctr">
              <a:spcBef>
                <a:spcPts val="0"/>
              </a:spcBef>
              <a:spcAft>
                <a:spcPts val="0"/>
              </a:spcAft>
              <a:buNone/>
            </a:pPr>
            <a:r>
              <a:rPr lang="en"/>
              <a:t>We can work around the limitations by planning for future scale</a:t>
            </a:r>
            <a:endParaRPr/>
          </a:p>
          <a:p>
            <a:pPr indent="0" lvl="0" marL="0" rtl="0" algn="ctr">
              <a:lnSpc>
                <a:spcPct val="90000"/>
              </a:lnSpc>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87"/>
          <p:cNvSpPr/>
          <p:nvPr/>
        </p:nvSpPr>
        <p:spPr>
          <a:xfrm>
            <a:off x="-369100" y="1455225"/>
            <a:ext cx="9882200" cy="2233050"/>
          </a:xfrm>
          <a:prstGeom prst="flowChartProcess">
            <a:avLst/>
          </a:prstGeom>
          <a:gradFill>
            <a:gsLst>
              <a:gs pos="0">
                <a:srgbClr val="BFBFBF">
                  <a:alpha val="0"/>
                  <a:alpha val="23270"/>
                </a:srgbClr>
              </a:gs>
              <a:gs pos="25000">
                <a:schemeClr val="lt1">
                  <a:alpha val="23270"/>
                </a:schemeClr>
              </a:gs>
              <a:gs pos="52000">
                <a:schemeClr val="lt1">
                  <a:alpha val="23270"/>
                </a:schemeClr>
              </a:gs>
              <a:gs pos="77000">
                <a:schemeClr val="lt1">
                  <a:alpha val="23270"/>
                </a:schemeClr>
              </a:gs>
              <a:gs pos="100000">
                <a:srgbClr val="737373">
                  <a:alpha val="0"/>
                  <a:alpha val="23270"/>
                </a:srgbClr>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118" name="Google Shape;1118;p87"/>
          <p:cNvSpPr txBox="1"/>
          <p:nvPr>
            <p:ph type="title"/>
          </p:nvPr>
        </p:nvSpPr>
        <p:spPr>
          <a:xfrm>
            <a:off x="430449" y="426119"/>
            <a:ext cx="7773600" cy="68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CFE7FF"/>
              </a:buClr>
              <a:buSzPts val="4100"/>
              <a:buFont typeface="Open Sans ExtraBold"/>
              <a:buNone/>
            </a:pPr>
            <a:r>
              <a:rPr lang="en"/>
              <a:t>Should we develop autoscaling? </a:t>
            </a:r>
            <a:endParaRPr/>
          </a:p>
        </p:txBody>
      </p:sp>
      <p:pic>
        <p:nvPicPr>
          <p:cNvPr id="1119" name="Google Shape;1119;p87"/>
          <p:cNvPicPr preferRelativeResize="0"/>
          <p:nvPr/>
        </p:nvPicPr>
        <p:blipFill>
          <a:blip r:embed="rId3">
            <a:alphaModFix/>
          </a:blip>
          <a:stretch>
            <a:fillRect/>
          </a:stretch>
        </p:blipFill>
        <p:spPr>
          <a:xfrm>
            <a:off x="946975" y="1617738"/>
            <a:ext cx="7178600" cy="19181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88"/>
          <p:cNvSpPr/>
          <p:nvPr/>
        </p:nvSpPr>
        <p:spPr>
          <a:xfrm>
            <a:off x="-369100" y="1455225"/>
            <a:ext cx="9882200" cy="2233050"/>
          </a:xfrm>
          <a:prstGeom prst="flowChartProcess">
            <a:avLst/>
          </a:prstGeom>
          <a:gradFill>
            <a:gsLst>
              <a:gs pos="0">
                <a:srgbClr val="BFBFBF">
                  <a:alpha val="0"/>
                  <a:alpha val="23270"/>
                </a:srgbClr>
              </a:gs>
              <a:gs pos="25000">
                <a:schemeClr val="lt1">
                  <a:alpha val="23270"/>
                </a:schemeClr>
              </a:gs>
              <a:gs pos="52000">
                <a:schemeClr val="lt1">
                  <a:alpha val="23270"/>
                </a:schemeClr>
              </a:gs>
              <a:gs pos="77000">
                <a:schemeClr val="lt1">
                  <a:alpha val="23270"/>
                </a:schemeClr>
              </a:gs>
              <a:gs pos="100000">
                <a:srgbClr val="737373">
                  <a:alpha val="0"/>
                  <a:alpha val="23270"/>
                </a:srgbClr>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125" name="Google Shape;1125;p88"/>
          <p:cNvSpPr txBox="1"/>
          <p:nvPr>
            <p:ph type="title"/>
          </p:nvPr>
        </p:nvSpPr>
        <p:spPr>
          <a:xfrm>
            <a:off x="430449" y="426119"/>
            <a:ext cx="7773600" cy="68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CFE7FF"/>
              </a:buClr>
              <a:buSzPts val="4100"/>
              <a:buFont typeface="Open Sans ExtraBold"/>
              <a:buNone/>
            </a:pPr>
            <a:r>
              <a:rPr lang="en"/>
              <a:t>Should we develop autoscaling? </a:t>
            </a:r>
            <a:endParaRPr/>
          </a:p>
        </p:txBody>
      </p:sp>
      <p:pic>
        <p:nvPicPr>
          <p:cNvPr id="1126" name="Google Shape;1126;p88"/>
          <p:cNvPicPr preferRelativeResize="0"/>
          <p:nvPr/>
        </p:nvPicPr>
        <p:blipFill>
          <a:blip r:embed="rId3">
            <a:alphaModFix/>
          </a:blip>
          <a:stretch>
            <a:fillRect/>
          </a:stretch>
        </p:blipFill>
        <p:spPr>
          <a:xfrm>
            <a:off x="946975" y="1617738"/>
            <a:ext cx="7178600" cy="1918125"/>
          </a:xfrm>
          <a:prstGeom prst="rect">
            <a:avLst/>
          </a:prstGeom>
          <a:noFill/>
          <a:ln>
            <a:noFill/>
          </a:ln>
        </p:spPr>
      </p:pic>
      <p:pic>
        <p:nvPicPr>
          <p:cNvPr id="1127" name="Google Shape;1127;p88"/>
          <p:cNvPicPr preferRelativeResize="0"/>
          <p:nvPr/>
        </p:nvPicPr>
        <p:blipFill>
          <a:blip r:embed="rId4">
            <a:alphaModFix/>
          </a:blip>
          <a:stretch>
            <a:fillRect/>
          </a:stretch>
        </p:blipFill>
        <p:spPr>
          <a:xfrm>
            <a:off x="-4234" y="1402599"/>
            <a:ext cx="9143998" cy="234842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89"/>
          <p:cNvSpPr/>
          <p:nvPr/>
        </p:nvSpPr>
        <p:spPr>
          <a:xfrm>
            <a:off x="5224925" y="2404575"/>
            <a:ext cx="1119000" cy="408300"/>
          </a:xfrm>
          <a:prstGeom prst="leftArrow">
            <a:avLst>
              <a:gd fmla="val 50000" name="adj1"/>
              <a:gd fmla="val 50005" name="adj2"/>
            </a:avLst>
          </a:prstGeom>
          <a:solidFill>
            <a:srgbClr val="EE5574">
              <a:alpha val="1761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1133" name="Google Shape;1133;p89"/>
          <p:cNvSpPr/>
          <p:nvPr/>
        </p:nvSpPr>
        <p:spPr>
          <a:xfrm>
            <a:off x="4481252" y="2190749"/>
            <a:ext cx="674400" cy="681600"/>
          </a:xfrm>
          <a:prstGeom prst="roundRect">
            <a:avLst>
              <a:gd fmla="val 16667" name="adj"/>
            </a:avLst>
          </a:prstGeom>
          <a:solidFill>
            <a:srgbClr val="EE5574">
              <a:alpha val="176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134" name="Google Shape;1134;p89"/>
          <p:cNvSpPr/>
          <p:nvPr/>
        </p:nvSpPr>
        <p:spPr>
          <a:xfrm>
            <a:off x="4283861" y="2248723"/>
            <a:ext cx="731400" cy="746100"/>
          </a:xfrm>
          <a:prstGeom prst="roundRect">
            <a:avLst>
              <a:gd fmla="val 16667" name="adj"/>
            </a:avLst>
          </a:prstGeom>
          <a:solidFill>
            <a:srgbClr val="EE5574">
              <a:alpha val="251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135" name="Google Shape;1135;p89"/>
          <p:cNvSpPr/>
          <p:nvPr/>
        </p:nvSpPr>
        <p:spPr>
          <a:xfrm>
            <a:off x="4045969" y="2317888"/>
            <a:ext cx="769200" cy="784200"/>
          </a:xfrm>
          <a:prstGeom prst="roundRect">
            <a:avLst>
              <a:gd fmla="val 16667" name="adj"/>
            </a:avLst>
          </a:prstGeom>
          <a:solidFill>
            <a:srgbClr val="EE5574">
              <a:alpha val="673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136" name="Google Shape;1136;p89"/>
          <p:cNvSpPr/>
          <p:nvPr/>
        </p:nvSpPr>
        <p:spPr>
          <a:xfrm>
            <a:off x="3753096" y="2387460"/>
            <a:ext cx="840600" cy="905700"/>
          </a:xfrm>
          <a:prstGeom prst="roundRect">
            <a:avLst>
              <a:gd fmla="val 16667" name="adj"/>
            </a:avLst>
          </a:prstGeom>
          <a:solidFill>
            <a:srgbClr val="EE5574"/>
          </a:solidFill>
          <a:ln cap="flat" cmpd="sng" w="9525">
            <a:solidFill>
              <a:srgbClr val="9A2F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137" name="Google Shape;1137;p89"/>
          <p:cNvSpPr/>
          <p:nvPr/>
        </p:nvSpPr>
        <p:spPr>
          <a:xfrm>
            <a:off x="3328118" y="2496886"/>
            <a:ext cx="995100" cy="994500"/>
          </a:xfrm>
          <a:prstGeom prst="roundRect">
            <a:avLst>
              <a:gd fmla="val 16667" name="adj"/>
            </a:avLst>
          </a:prstGeom>
          <a:solidFill>
            <a:srgbClr val="EE5574"/>
          </a:solidFill>
          <a:ln cap="flat" cmpd="sng" w="9525">
            <a:solidFill>
              <a:srgbClr val="9A2F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138" name="Google Shape;1138;p89"/>
          <p:cNvSpPr/>
          <p:nvPr/>
        </p:nvSpPr>
        <p:spPr>
          <a:xfrm>
            <a:off x="2902323" y="2634531"/>
            <a:ext cx="1096800" cy="1094100"/>
          </a:xfrm>
          <a:prstGeom prst="roundRect">
            <a:avLst>
              <a:gd fmla="val 16667" name="adj"/>
            </a:avLst>
          </a:prstGeom>
          <a:solidFill>
            <a:srgbClr val="EE5574"/>
          </a:solidFill>
          <a:ln cap="flat" cmpd="sng" w="19050">
            <a:solidFill>
              <a:srgbClr val="9A2F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139" name="Google Shape;1139;p89"/>
          <p:cNvSpPr/>
          <p:nvPr/>
        </p:nvSpPr>
        <p:spPr>
          <a:xfrm>
            <a:off x="2335469" y="2788502"/>
            <a:ext cx="1329900" cy="1183200"/>
          </a:xfrm>
          <a:prstGeom prst="roundRect">
            <a:avLst>
              <a:gd fmla="val 16667" name="adj"/>
            </a:avLst>
          </a:prstGeom>
          <a:solidFill>
            <a:srgbClr val="EE5574"/>
          </a:solidFill>
          <a:ln cap="flat" cmpd="sng" w="19050">
            <a:solidFill>
              <a:srgbClr val="9A2F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140" name="Google Shape;1140;p89"/>
          <p:cNvSpPr/>
          <p:nvPr/>
        </p:nvSpPr>
        <p:spPr>
          <a:xfrm>
            <a:off x="1751669" y="2963772"/>
            <a:ext cx="1416000" cy="1338000"/>
          </a:xfrm>
          <a:prstGeom prst="roundRect">
            <a:avLst>
              <a:gd fmla="val 16667" name="adj"/>
            </a:avLst>
          </a:prstGeom>
          <a:solidFill>
            <a:srgbClr val="EE5574"/>
          </a:solidFill>
          <a:ln cap="flat" cmpd="sng" w="19050">
            <a:solidFill>
              <a:srgbClr val="9A2F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141" name="Google Shape;1141;p89"/>
          <p:cNvSpPr txBox="1"/>
          <p:nvPr>
            <p:ph type="title"/>
          </p:nvPr>
        </p:nvSpPr>
        <p:spPr>
          <a:xfrm>
            <a:off x="3689274" y="1145050"/>
            <a:ext cx="1482600" cy="685800"/>
          </a:xfrm>
          <a:prstGeom prst="rect">
            <a:avLst/>
          </a:prstGeom>
          <a:noFill/>
          <a:ln>
            <a:noFill/>
          </a:ln>
        </p:spPr>
        <p:txBody>
          <a:bodyPr anchorCtr="0" anchor="ctr" bIns="34275" lIns="68575" spcFirstLastPara="1" rIns="68575" wrap="square" tIns="34275">
            <a:normAutofit/>
          </a:bodyPr>
          <a:lstStyle/>
          <a:p>
            <a:pPr indent="0" lvl="0" marL="0" rtl="0" algn="ctr">
              <a:spcBef>
                <a:spcPts val="0"/>
              </a:spcBef>
              <a:spcAft>
                <a:spcPts val="0"/>
              </a:spcAft>
              <a:buClr>
                <a:srgbClr val="CFE7FF"/>
              </a:buClr>
              <a:buSzPts val="4100"/>
              <a:buFont typeface="Open Sans ExtraBold"/>
              <a:buNone/>
            </a:pPr>
            <a:r>
              <a:rPr lang="en"/>
              <a:t>Q</a:t>
            </a:r>
            <a:r>
              <a:rPr lang="en" sz="3100"/>
              <a:t>&amp;</a:t>
            </a:r>
            <a:r>
              <a:rPr lang="en"/>
              <a:t>A</a:t>
            </a:r>
            <a:endParaRPr/>
          </a:p>
        </p:txBody>
      </p:sp>
      <p:pic>
        <p:nvPicPr>
          <p:cNvPr id="1142" name="Google Shape;1142;p89"/>
          <p:cNvPicPr preferRelativeResize="0"/>
          <p:nvPr/>
        </p:nvPicPr>
        <p:blipFill rotWithShape="1">
          <a:blip r:embed="rId3">
            <a:alphaModFix/>
          </a:blip>
          <a:srcRect b="3693" l="8872" r="11699" t="4208"/>
          <a:stretch/>
        </p:blipFill>
        <p:spPr>
          <a:xfrm>
            <a:off x="1857022" y="3089184"/>
            <a:ext cx="1183200" cy="1170000"/>
          </a:xfrm>
          <a:prstGeom prst="ellipse">
            <a:avLst/>
          </a:prstGeom>
          <a:noFill/>
          <a:ln>
            <a:noFill/>
          </a:ln>
        </p:spPr>
      </p:pic>
      <p:sp>
        <p:nvSpPr>
          <p:cNvPr id="1143" name="Google Shape;1143;p89"/>
          <p:cNvSpPr/>
          <p:nvPr/>
        </p:nvSpPr>
        <p:spPr>
          <a:xfrm>
            <a:off x="915505" y="3153033"/>
            <a:ext cx="1656600" cy="1541700"/>
          </a:xfrm>
          <a:prstGeom prst="roundRect">
            <a:avLst>
              <a:gd fmla="val 16667" name="adj"/>
            </a:avLst>
          </a:prstGeom>
          <a:solidFill>
            <a:srgbClr val="EE5574">
              <a:alpha val="59120"/>
            </a:srgbClr>
          </a:solidFill>
          <a:ln cap="flat" cmpd="sng" w="19050">
            <a:solidFill>
              <a:srgbClr val="9A2F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144" name="Google Shape;1144;p89"/>
          <p:cNvSpPr/>
          <p:nvPr/>
        </p:nvSpPr>
        <p:spPr>
          <a:xfrm>
            <a:off x="181025" y="3375475"/>
            <a:ext cx="1800000" cy="1615200"/>
          </a:xfrm>
          <a:prstGeom prst="roundRect">
            <a:avLst>
              <a:gd fmla="val 16667" name="adj"/>
            </a:avLst>
          </a:prstGeom>
          <a:gradFill>
            <a:gsLst>
              <a:gs pos="0">
                <a:srgbClr val="23C3FF"/>
              </a:gs>
              <a:gs pos="100000">
                <a:srgbClr val="06719A"/>
              </a:gs>
            </a:gsLst>
            <a:path path="circle">
              <a:fillToRect b="50%" l="50%" r="50%" t="50%"/>
            </a:path>
            <a:tileRect/>
          </a:gra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145" name="Google Shape;1145;p89"/>
          <p:cNvSpPr/>
          <p:nvPr/>
        </p:nvSpPr>
        <p:spPr>
          <a:xfrm>
            <a:off x="4862025" y="2581100"/>
            <a:ext cx="1329900" cy="521100"/>
          </a:xfrm>
          <a:prstGeom prst="leftArrow">
            <a:avLst>
              <a:gd fmla="val 50000" name="adj1"/>
              <a:gd fmla="val 50005" name="adj2"/>
            </a:avLst>
          </a:prstGeom>
          <a:solidFill>
            <a:srgbClr val="EE5574">
              <a:alpha val="6730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1146" name="Google Shape;1146;p89"/>
          <p:cNvSpPr/>
          <p:nvPr/>
        </p:nvSpPr>
        <p:spPr>
          <a:xfrm>
            <a:off x="4108200" y="2988550"/>
            <a:ext cx="5035800" cy="626100"/>
          </a:xfrm>
          <a:prstGeom prst="leftArrow">
            <a:avLst>
              <a:gd fmla="val 50000" name="adj1"/>
              <a:gd fmla="val 50005" name="adj2"/>
            </a:avLst>
          </a:prstGeom>
          <a:solidFill>
            <a:srgbClr val="C3455F">
              <a:alpha val="7862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1147" name="Google Shape;1147;p89"/>
          <p:cNvSpPr/>
          <p:nvPr/>
        </p:nvSpPr>
        <p:spPr>
          <a:xfrm>
            <a:off x="3167675" y="3542800"/>
            <a:ext cx="2199300" cy="746100"/>
          </a:xfrm>
          <a:prstGeom prst="leftArrow">
            <a:avLst>
              <a:gd fmla="val 50000" name="adj1"/>
              <a:gd fmla="val 50005" name="adj2"/>
            </a:avLst>
          </a:prstGeom>
          <a:solidFill>
            <a:srgbClr val="AF3F5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1148" name="Google Shape;1148;p89"/>
          <p:cNvSpPr/>
          <p:nvPr/>
        </p:nvSpPr>
        <p:spPr>
          <a:xfrm>
            <a:off x="2054925" y="4160300"/>
            <a:ext cx="2696400" cy="714900"/>
          </a:xfrm>
          <a:prstGeom prst="leftArrow">
            <a:avLst>
              <a:gd fmla="val 50000" name="adj1"/>
              <a:gd fmla="val 50005" name="adj2"/>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1149" name="Google Shape;1149;p89"/>
          <p:cNvSpPr/>
          <p:nvPr/>
        </p:nvSpPr>
        <p:spPr>
          <a:xfrm>
            <a:off x="6822935" y="2668350"/>
            <a:ext cx="2324700" cy="204000"/>
          </a:xfrm>
          <a:prstGeom prst="rect">
            <a:avLst/>
          </a:prstGeom>
          <a:solidFill>
            <a:srgbClr val="EE5574">
              <a:alpha val="1761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1150" name="Google Shape;1150;p89"/>
          <p:cNvSpPr/>
          <p:nvPr/>
        </p:nvSpPr>
        <p:spPr>
          <a:xfrm rot="-5400000">
            <a:off x="6403700" y="2450250"/>
            <a:ext cx="361500" cy="481200"/>
          </a:xfrm>
          <a:prstGeom prst="parallelogram">
            <a:avLst>
              <a:gd fmla="val 43194" name="adj"/>
            </a:avLst>
          </a:prstGeom>
          <a:solidFill>
            <a:srgbClr val="EE5574">
              <a:alpha val="3522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1151" name="Google Shape;1151;p89"/>
          <p:cNvSpPr/>
          <p:nvPr/>
        </p:nvSpPr>
        <p:spPr>
          <a:xfrm>
            <a:off x="6815925" y="2906800"/>
            <a:ext cx="2337900" cy="267600"/>
          </a:xfrm>
          <a:prstGeom prst="rect">
            <a:avLst/>
          </a:prstGeom>
          <a:solidFill>
            <a:srgbClr val="EE5574">
              <a:alpha val="6730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1152" name="Google Shape;1152;p89"/>
          <p:cNvSpPr/>
          <p:nvPr/>
        </p:nvSpPr>
        <p:spPr>
          <a:xfrm rot="-5400000">
            <a:off x="6272325" y="2628400"/>
            <a:ext cx="463200" cy="624000"/>
          </a:xfrm>
          <a:prstGeom prst="parallelogram">
            <a:avLst>
              <a:gd fmla="val 42533" name="adj"/>
            </a:avLst>
          </a:prstGeom>
          <a:solidFill>
            <a:srgbClr val="EE5574">
              <a:alpha val="7547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1153" name="Google Shape;1153;p89"/>
          <p:cNvSpPr/>
          <p:nvPr/>
        </p:nvSpPr>
        <p:spPr>
          <a:xfrm>
            <a:off x="6745200" y="3412425"/>
            <a:ext cx="2389800" cy="361500"/>
          </a:xfrm>
          <a:prstGeom prst="rect">
            <a:avLst/>
          </a:prstGeom>
          <a:solidFill>
            <a:srgbClr val="AF3F55">
              <a:alpha val="7547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1154" name="Google Shape;1154;p89"/>
          <p:cNvSpPr/>
          <p:nvPr/>
        </p:nvSpPr>
        <p:spPr>
          <a:xfrm flipH="1" rot="5400000">
            <a:off x="5714250" y="3065175"/>
            <a:ext cx="683700" cy="1378200"/>
          </a:xfrm>
          <a:prstGeom prst="parallelogram">
            <a:avLst>
              <a:gd fmla="val 47048" name="adj"/>
            </a:avLst>
          </a:prstGeom>
          <a:solidFill>
            <a:srgbClr val="7F2E3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1155" name="Google Shape;1155;p89"/>
          <p:cNvSpPr/>
          <p:nvPr/>
        </p:nvSpPr>
        <p:spPr>
          <a:xfrm flipH="1" rot="5400000">
            <a:off x="5108450" y="3055554"/>
            <a:ext cx="1281000" cy="1995300"/>
          </a:xfrm>
          <a:prstGeom prst="parallelogram">
            <a:avLst>
              <a:gd fmla="val 71843" name="adj"/>
            </a:avLst>
          </a:prstGeom>
          <a:solidFill>
            <a:srgbClr val="0377A3">
              <a:alpha val="6415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pic>
        <p:nvPicPr>
          <p:cNvPr id="1156" name="Google Shape;1156;p89"/>
          <p:cNvPicPr preferRelativeResize="0"/>
          <p:nvPr/>
        </p:nvPicPr>
        <p:blipFill>
          <a:blip r:embed="rId4">
            <a:alphaModFix/>
          </a:blip>
          <a:stretch>
            <a:fillRect/>
          </a:stretch>
        </p:blipFill>
        <p:spPr>
          <a:xfrm>
            <a:off x="489400" y="3591475"/>
            <a:ext cx="1183255" cy="1183199"/>
          </a:xfrm>
          <a:prstGeom prst="rect">
            <a:avLst/>
          </a:prstGeom>
          <a:noFill/>
          <a:ln>
            <a:noFill/>
          </a:ln>
        </p:spPr>
      </p:pic>
      <p:pic>
        <p:nvPicPr>
          <p:cNvPr id="1157" name="Google Shape;1157;p89"/>
          <p:cNvPicPr preferRelativeResize="0"/>
          <p:nvPr/>
        </p:nvPicPr>
        <p:blipFill>
          <a:blip r:embed="rId5">
            <a:alphaModFix/>
          </a:blip>
          <a:stretch>
            <a:fillRect/>
          </a:stretch>
        </p:blipFill>
        <p:spPr>
          <a:xfrm>
            <a:off x="2416811" y="4367573"/>
            <a:ext cx="284200" cy="284200"/>
          </a:xfrm>
          <a:prstGeom prst="rect">
            <a:avLst/>
          </a:prstGeom>
          <a:noFill/>
          <a:ln>
            <a:noFill/>
          </a:ln>
        </p:spPr>
      </p:pic>
      <p:pic>
        <p:nvPicPr>
          <p:cNvPr id="1158" name="Google Shape;1158;p89"/>
          <p:cNvPicPr preferRelativeResize="0"/>
          <p:nvPr/>
        </p:nvPicPr>
        <p:blipFill>
          <a:blip r:embed="rId6">
            <a:alphaModFix/>
          </a:blip>
          <a:stretch>
            <a:fillRect/>
          </a:stretch>
        </p:blipFill>
        <p:spPr>
          <a:xfrm>
            <a:off x="3542983" y="3805017"/>
            <a:ext cx="237444" cy="237445"/>
          </a:xfrm>
          <a:prstGeom prst="rect">
            <a:avLst/>
          </a:prstGeom>
          <a:noFill/>
          <a:ln>
            <a:noFill/>
          </a:ln>
        </p:spPr>
      </p:pic>
      <p:sp>
        <p:nvSpPr>
          <p:cNvPr id="1159" name="Google Shape;1159;p89"/>
          <p:cNvSpPr txBox="1"/>
          <p:nvPr/>
        </p:nvSpPr>
        <p:spPr>
          <a:xfrm>
            <a:off x="3785242" y="3713290"/>
            <a:ext cx="148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@amitaistern</a:t>
            </a:r>
            <a:endParaRPr>
              <a:solidFill>
                <a:srgbClr val="FFFFFF"/>
              </a:solidFill>
              <a:latin typeface="Montserrat"/>
              <a:ea typeface="Montserrat"/>
              <a:cs typeface="Montserrat"/>
              <a:sym typeface="Montserrat"/>
            </a:endParaRPr>
          </a:p>
        </p:txBody>
      </p:sp>
      <p:sp>
        <p:nvSpPr>
          <p:cNvPr id="1160" name="Google Shape;1160;p89"/>
          <p:cNvSpPr txBox="1"/>
          <p:nvPr/>
        </p:nvSpPr>
        <p:spPr>
          <a:xfrm>
            <a:off x="2667121" y="4319618"/>
            <a:ext cx="1329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Roboto"/>
                <a:ea typeface="Roboto"/>
                <a:cs typeface="Roboto"/>
                <a:sym typeface="Roboto"/>
              </a:rPr>
              <a:t>amitai-stern</a:t>
            </a:r>
            <a:endParaRPr sz="13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50"/>
          <p:cNvSpPr/>
          <p:nvPr/>
        </p:nvSpPr>
        <p:spPr>
          <a:xfrm>
            <a:off x="5224925" y="1566375"/>
            <a:ext cx="1119000" cy="408300"/>
          </a:xfrm>
          <a:prstGeom prst="leftArrow">
            <a:avLst>
              <a:gd fmla="val 50000" name="adj1"/>
              <a:gd fmla="val 50005" name="adj2"/>
            </a:avLst>
          </a:prstGeom>
          <a:solidFill>
            <a:srgbClr val="EE5574">
              <a:alpha val="1761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274" name="Google Shape;274;p50"/>
          <p:cNvSpPr/>
          <p:nvPr/>
        </p:nvSpPr>
        <p:spPr>
          <a:xfrm>
            <a:off x="4481252" y="1352549"/>
            <a:ext cx="674400" cy="681600"/>
          </a:xfrm>
          <a:prstGeom prst="roundRect">
            <a:avLst>
              <a:gd fmla="val 16667" name="adj"/>
            </a:avLst>
          </a:prstGeom>
          <a:solidFill>
            <a:srgbClr val="EE5574">
              <a:alpha val="1761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75" name="Google Shape;275;p50"/>
          <p:cNvSpPr/>
          <p:nvPr/>
        </p:nvSpPr>
        <p:spPr>
          <a:xfrm>
            <a:off x="4283861" y="1410523"/>
            <a:ext cx="731400" cy="746100"/>
          </a:xfrm>
          <a:prstGeom prst="roundRect">
            <a:avLst>
              <a:gd fmla="val 16667" name="adj"/>
            </a:avLst>
          </a:prstGeom>
          <a:solidFill>
            <a:srgbClr val="EE5574">
              <a:alpha val="251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76" name="Google Shape;276;p50"/>
          <p:cNvSpPr/>
          <p:nvPr/>
        </p:nvSpPr>
        <p:spPr>
          <a:xfrm>
            <a:off x="4045969" y="1479688"/>
            <a:ext cx="769200" cy="784200"/>
          </a:xfrm>
          <a:prstGeom prst="roundRect">
            <a:avLst>
              <a:gd fmla="val 16667" name="adj"/>
            </a:avLst>
          </a:prstGeom>
          <a:solidFill>
            <a:srgbClr val="EE5574">
              <a:alpha val="673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77" name="Google Shape;277;p50"/>
          <p:cNvSpPr/>
          <p:nvPr/>
        </p:nvSpPr>
        <p:spPr>
          <a:xfrm>
            <a:off x="3753096" y="1549260"/>
            <a:ext cx="840600" cy="905700"/>
          </a:xfrm>
          <a:prstGeom prst="roundRect">
            <a:avLst>
              <a:gd fmla="val 16667" name="adj"/>
            </a:avLst>
          </a:prstGeom>
          <a:solidFill>
            <a:srgbClr val="EE5574"/>
          </a:solidFill>
          <a:ln cap="flat" cmpd="sng" w="9525">
            <a:solidFill>
              <a:srgbClr val="9A2F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78" name="Google Shape;278;p50"/>
          <p:cNvSpPr/>
          <p:nvPr/>
        </p:nvSpPr>
        <p:spPr>
          <a:xfrm>
            <a:off x="3328118" y="1658686"/>
            <a:ext cx="995100" cy="994500"/>
          </a:xfrm>
          <a:prstGeom prst="roundRect">
            <a:avLst>
              <a:gd fmla="val 16667" name="adj"/>
            </a:avLst>
          </a:prstGeom>
          <a:solidFill>
            <a:srgbClr val="EE5574"/>
          </a:solidFill>
          <a:ln cap="flat" cmpd="sng" w="9525">
            <a:solidFill>
              <a:srgbClr val="9A2F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79" name="Google Shape;279;p50"/>
          <p:cNvSpPr/>
          <p:nvPr/>
        </p:nvSpPr>
        <p:spPr>
          <a:xfrm>
            <a:off x="2902323" y="1796331"/>
            <a:ext cx="1096800" cy="1094100"/>
          </a:xfrm>
          <a:prstGeom prst="roundRect">
            <a:avLst>
              <a:gd fmla="val 16667" name="adj"/>
            </a:avLst>
          </a:prstGeom>
          <a:solidFill>
            <a:srgbClr val="EE5574"/>
          </a:solidFill>
          <a:ln cap="flat" cmpd="sng" w="19050">
            <a:solidFill>
              <a:srgbClr val="9A2F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80" name="Google Shape;280;p50"/>
          <p:cNvSpPr/>
          <p:nvPr/>
        </p:nvSpPr>
        <p:spPr>
          <a:xfrm>
            <a:off x="2335469" y="1950302"/>
            <a:ext cx="1329900" cy="1183200"/>
          </a:xfrm>
          <a:prstGeom prst="roundRect">
            <a:avLst>
              <a:gd fmla="val 16667" name="adj"/>
            </a:avLst>
          </a:prstGeom>
          <a:solidFill>
            <a:srgbClr val="EE5574"/>
          </a:solidFill>
          <a:ln cap="flat" cmpd="sng" w="19050">
            <a:solidFill>
              <a:srgbClr val="9A2F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81" name="Google Shape;281;p50"/>
          <p:cNvSpPr/>
          <p:nvPr/>
        </p:nvSpPr>
        <p:spPr>
          <a:xfrm>
            <a:off x="1751669" y="2125572"/>
            <a:ext cx="1416000" cy="1338000"/>
          </a:xfrm>
          <a:prstGeom prst="roundRect">
            <a:avLst>
              <a:gd fmla="val 16667" name="adj"/>
            </a:avLst>
          </a:prstGeom>
          <a:solidFill>
            <a:srgbClr val="EE5574"/>
          </a:solidFill>
          <a:ln cap="flat" cmpd="sng" w="19050">
            <a:solidFill>
              <a:srgbClr val="9A2F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82" name="Google Shape;282;p50"/>
          <p:cNvSpPr/>
          <p:nvPr/>
        </p:nvSpPr>
        <p:spPr>
          <a:xfrm>
            <a:off x="915505" y="2314833"/>
            <a:ext cx="1656600" cy="1541700"/>
          </a:xfrm>
          <a:prstGeom prst="roundRect">
            <a:avLst>
              <a:gd fmla="val 16667" name="adj"/>
            </a:avLst>
          </a:prstGeom>
          <a:solidFill>
            <a:srgbClr val="EE5574"/>
          </a:solidFill>
          <a:ln cap="flat" cmpd="sng" w="19050">
            <a:solidFill>
              <a:srgbClr val="9A2F4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83" name="Google Shape;283;p50"/>
          <p:cNvSpPr/>
          <p:nvPr/>
        </p:nvSpPr>
        <p:spPr>
          <a:xfrm>
            <a:off x="181025" y="2537275"/>
            <a:ext cx="1800000" cy="1615200"/>
          </a:xfrm>
          <a:prstGeom prst="roundRect">
            <a:avLst>
              <a:gd fmla="val 16667" name="adj"/>
            </a:avLst>
          </a:prstGeom>
          <a:gradFill>
            <a:gsLst>
              <a:gs pos="0">
                <a:srgbClr val="23C3FF"/>
              </a:gs>
              <a:gs pos="100000">
                <a:srgbClr val="06719A"/>
              </a:gs>
            </a:gsLst>
            <a:path path="circle">
              <a:fillToRect b="50%" l="50%" r="50%" t="50%"/>
            </a:path>
            <a:tileRect/>
          </a:gra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84" name="Google Shape;284;p50"/>
          <p:cNvSpPr/>
          <p:nvPr/>
        </p:nvSpPr>
        <p:spPr>
          <a:xfrm>
            <a:off x="4862025" y="1742900"/>
            <a:ext cx="1329900" cy="521100"/>
          </a:xfrm>
          <a:prstGeom prst="leftArrow">
            <a:avLst>
              <a:gd fmla="val 50000" name="adj1"/>
              <a:gd fmla="val 50005" name="adj2"/>
            </a:avLst>
          </a:prstGeom>
          <a:solidFill>
            <a:srgbClr val="EE5574">
              <a:alpha val="6730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285" name="Google Shape;285;p50"/>
          <p:cNvSpPr/>
          <p:nvPr/>
        </p:nvSpPr>
        <p:spPr>
          <a:xfrm>
            <a:off x="4108200" y="2150350"/>
            <a:ext cx="5035800" cy="626100"/>
          </a:xfrm>
          <a:prstGeom prst="leftArrow">
            <a:avLst>
              <a:gd fmla="val 50000" name="adj1"/>
              <a:gd fmla="val 50005" name="adj2"/>
            </a:avLst>
          </a:prstGeom>
          <a:solidFill>
            <a:srgbClr val="C3455F">
              <a:alpha val="7862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286" name="Google Shape;286;p50"/>
          <p:cNvSpPr/>
          <p:nvPr/>
        </p:nvSpPr>
        <p:spPr>
          <a:xfrm>
            <a:off x="3167675" y="2704600"/>
            <a:ext cx="2199300" cy="746100"/>
          </a:xfrm>
          <a:prstGeom prst="leftArrow">
            <a:avLst>
              <a:gd fmla="val 50000" name="adj1"/>
              <a:gd fmla="val 50005" name="adj2"/>
            </a:avLst>
          </a:prstGeom>
          <a:solidFill>
            <a:srgbClr val="AF3F5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287" name="Google Shape;287;p50"/>
          <p:cNvSpPr/>
          <p:nvPr/>
        </p:nvSpPr>
        <p:spPr>
          <a:xfrm>
            <a:off x="2054925" y="3322100"/>
            <a:ext cx="2696400" cy="714900"/>
          </a:xfrm>
          <a:prstGeom prst="leftArrow">
            <a:avLst>
              <a:gd fmla="val 50000" name="adj1"/>
              <a:gd fmla="val 50005" name="adj2"/>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288" name="Google Shape;288;p50"/>
          <p:cNvSpPr/>
          <p:nvPr/>
        </p:nvSpPr>
        <p:spPr>
          <a:xfrm>
            <a:off x="6822935" y="1830150"/>
            <a:ext cx="2324700" cy="204000"/>
          </a:xfrm>
          <a:prstGeom prst="rect">
            <a:avLst/>
          </a:prstGeom>
          <a:solidFill>
            <a:srgbClr val="EE5574">
              <a:alpha val="1761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289" name="Google Shape;289;p50"/>
          <p:cNvSpPr/>
          <p:nvPr/>
        </p:nvSpPr>
        <p:spPr>
          <a:xfrm rot="-5400000">
            <a:off x="6403700" y="1612050"/>
            <a:ext cx="361500" cy="481200"/>
          </a:xfrm>
          <a:prstGeom prst="parallelogram">
            <a:avLst>
              <a:gd fmla="val 43194" name="adj"/>
            </a:avLst>
          </a:prstGeom>
          <a:solidFill>
            <a:srgbClr val="EE5574">
              <a:alpha val="3522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290" name="Google Shape;290;p50"/>
          <p:cNvSpPr/>
          <p:nvPr/>
        </p:nvSpPr>
        <p:spPr>
          <a:xfrm>
            <a:off x="6815925" y="2068600"/>
            <a:ext cx="2337900" cy="267600"/>
          </a:xfrm>
          <a:prstGeom prst="rect">
            <a:avLst/>
          </a:prstGeom>
          <a:solidFill>
            <a:srgbClr val="EE5574">
              <a:alpha val="6730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291" name="Google Shape;291;p50"/>
          <p:cNvSpPr/>
          <p:nvPr/>
        </p:nvSpPr>
        <p:spPr>
          <a:xfrm rot="-5400000">
            <a:off x="6272325" y="1790200"/>
            <a:ext cx="463200" cy="624000"/>
          </a:xfrm>
          <a:prstGeom prst="parallelogram">
            <a:avLst>
              <a:gd fmla="val 42533" name="adj"/>
            </a:avLst>
          </a:prstGeom>
          <a:solidFill>
            <a:srgbClr val="EE5574">
              <a:alpha val="7547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292" name="Google Shape;292;p50"/>
          <p:cNvSpPr/>
          <p:nvPr/>
        </p:nvSpPr>
        <p:spPr>
          <a:xfrm>
            <a:off x="6745200" y="2574225"/>
            <a:ext cx="2389800" cy="361500"/>
          </a:xfrm>
          <a:prstGeom prst="rect">
            <a:avLst/>
          </a:prstGeom>
          <a:solidFill>
            <a:srgbClr val="AF3F55">
              <a:alpha val="7547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293" name="Google Shape;293;p50"/>
          <p:cNvSpPr/>
          <p:nvPr/>
        </p:nvSpPr>
        <p:spPr>
          <a:xfrm flipH="1" rot="5400000">
            <a:off x="5714250" y="2226975"/>
            <a:ext cx="683700" cy="1378200"/>
          </a:xfrm>
          <a:prstGeom prst="parallelogram">
            <a:avLst>
              <a:gd fmla="val 47048" name="adj"/>
            </a:avLst>
          </a:prstGeom>
          <a:solidFill>
            <a:srgbClr val="7F2E3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
        <p:nvSpPr>
          <p:cNvPr id="294" name="Google Shape;294;p50"/>
          <p:cNvSpPr/>
          <p:nvPr/>
        </p:nvSpPr>
        <p:spPr>
          <a:xfrm flipH="1" rot="5400000">
            <a:off x="5108450" y="2217354"/>
            <a:ext cx="1281000" cy="1995300"/>
          </a:xfrm>
          <a:prstGeom prst="parallelogram">
            <a:avLst>
              <a:gd fmla="val 71843" name="adj"/>
            </a:avLst>
          </a:prstGeom>
          <a:solidFill>
            <a:srgbClr val="0377A3">
              <a:alpha val="6415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51"/>
          <p:cNvPicPr preferRelativeResize="0"/>
          <p:nvPr>
            <p:ph idx="2" type="pic"/>
          </p:nvPr>
        </p:nvPicPr>
        <p:blipFill rotWithShape="1">
          <a:blip r:embed="rId3">
            <a:alphaModFix/>
          </a:blip>
          <a:srcRect b="0" l="0" r="0" t="0"/>
          <a:stretch/>
        </p:blipFill>
        <p:spPr>
          <a:xfrm>
            <a:off x="324568" y="1688282"/>
            <a:ext cx="1826700" cy="1826700"/>
          </a:xfrm>
          <a:prstGeom prst="ellipse">
            <a:avLst/>
          </a:prstGeom>
          <a:solidFill>
            <a:schemeClr val="accent5"/>
          </a:solidFill>
          <a:ln cap="flat" cmpd="sng" w="38100">
            <a:solidFill>
              <a:srgbClr val="9C4CC1"/>
            </a:solidFill>
            <a:prstDash val="solid"/>
            <a:round/>
            <a:headEnd len="sm" w="sm" type="none"/>
            <a:tailEnd len="sm" w="sm" type="none"/>
          </a:ln>
        </p:spPr>
      </p:pic>
      <p:sp>
        <p:nvSpPr>
          <p:cNvPr id="300" name="Google Shape;300;p51"/>
          <p:cNvSpPr txBox="1"/>
          <p:nvPr>
            <p:ph idx="1" type="body"/>
          </p:nvPr>
        </p:nvSpPr>
        <p:spPr>
          <a:xfrm>
            <a:off x="2324818" y="2027287"/>
            <a:ext cx="3863642" cy="480689"/>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1800"/>
              <a:buNone/>
            </a:pPr>
            <a:r>
              <a:rPr lang="en"/>
              <a:t>Amitai Stern</a:t>
            </a:r>
            <a:endParaRPr/>
          </a:p>
        </p:txBody>
      </p:sp>
      <p:sp>
        <p:nvSpPr>
          <p:cNvPr id="301" name="Google Shape;301;p51"/>
          <p:cNvSpPr txBox="1"/>
          <p:nvPr>
            <p:ph idx="3" type="body"/>
          </p:nvPr>
        </p:nvSpPr>
        <p:spPr>
          <a:xfrm>
            <a:off x="2324825" y="2538925"/>
            <a:ext cx="3669600" cy="2532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dk1"/>
              </a:buClr>
              <a:buSzPts val="1200"/>
              <a:buNone/>
            </a:pPr>
            <a:r>
              <a:rPr lang="en"/>
              <a:t>Team Lead @ Logz.io, OpenSearch TSC member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2"/>
          <p:cNvSpPr txBox="1"/>
          <p:nvPr>
            <p:ph type="title"/>
          </p:nvPr>
        </p:nvSpPr>
        <p:spPr>
          <a:xfrm>
            <a:off x="430449" y="426119"/>
            <a:ext cx="7773600" cy="68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CFE7FF"/>
              </a:buClr>
              <a:buSzPts val="4100"/>
              <a:buFont typeface="Open Sans ExtraBold"/>
              <a:buNone/>
            </a:pPr>
            <a:r>
              <a:rPr lang="en"/>
              <a:t>Horizontal Scaling</a:t>
            </a:r>
            <a:endParaRPr/>
          </a:p>
        </p:txBody>
      </p:sp>
      <p:sp>
        <p:nvSpPr>
          <p:cNvPr id="307" name="Google Shape;307;p52"/>
          <p:cNvSpPr txBox="1"/>
          <p:nvPr>
            <p:ph idx="1" type="body"/>
          </p:nvPr>
        </p:nvSpPr>
        <p:spPr>
          <a:xfrm>
            <a:off x="430449" y="1111919"/>
            <a:ext cx="7773600" cy="4083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lt1"/>
              </a:buClr>
              <a:buSzPts val="2100"/>
              <a:buFont typeface="Arial"/>
              <a:buNone/>
            </a:pPr>
            <a:r>
              <a:rPr lang="en"/>
              <a:t>Essential skill for managing OpenSearch clusters</a:t>
            </a:r>
            <a:endParaRPr/>
          </a:p>
        </p:txBody>
      </p:sp>
      <p:sp>
        <p:nvSpPr>
          <p:cNvPr id="308" name="Google Shape;308;p52"/>
          <p:cNvSpPr/>
          <p:nvPr/>
        </p:nvSpPr>
        <p:spPr>
          <a:xfrm>
            <a:off x="1695525" y="2195375"/>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Open Sans"/>
              <a:ea typeface="Open Sans"/>
              <a:cs typeface="Open Sans"/>
              <a:sym typeface="Open Sans"/>
            </a:endParaRPr>
          </a:p>
        </p:txBody>
      </p:sp>
      <p:sp>
        <p:nvSpPr>
          <p:cNvPr id="309" name="Google Shape;309;p52"/>
          <p:cNvSpPr/>
          <p:nvPr/>
        </p:nvSpPr>
        <p:spPr>
          <a:xfrm>
            <a:off x="3166775" y="2195375"/>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10" name="Google Shape;310;p52"/>
          <p:cNvSpPr/>
          <p:nvPr/>
        </p:nvSpPr>
        <p:spPr>
          <a:xfrm>
            <a:off x="4638025" y="2195375"/>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11" name="Google Shape;311;p52"/>
          <p:cNvSpPr/>
          <p:nvPr/>
        </p:nvSpPr>
        <p:spPr>
          <a:xfrm>
            <a:off x="6109275" y="2195375"/>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12" name="Google Shape;312;p52"/>
          <p:cNvSpPr/>
          <p:nvPr/>
        </p:nvSpPr>
        <p:spPr>
          <a:xfrm>
            <a:off x="7580525" y="2195375"/>
            <a:ext cx="1339200" cy="1339200"/>
          </a:xfrm>
          <a:prstGeom prst="roundRect">
            <a:avLst>
              <a:gd fmla="val 16667" name="adj"/>
            </a:avLst>
          </a:prstGeom>
          <a:noFill/>
          <a:ln cap="flat" cmpd="sng" w="19050">
            <a:solidFill>
              <a:srgbClr val="EE5574"/>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13" name="Google Shape;313;p52"/>
          <p:cNvSpPr/>
          <p:nvPr/>
        </p:nvSpPr>
        <p:spPr>
          <a:xfrm>
            <a:off x="1156425" y="3686675"/>
            <a:ext cx="6563700" cy="355200"/>
          </a:xfrm>
          <a:prstGeom prst="leftRightArrow">
            <a:avLst>
              <a:gd fmla="val 50000" name="adj1"/>
              <a:gd fmla="val 50000" name="adj2"/>
            </a:avLst>
          </a:prstGeom>
          <a:gradFill>
            <a:gsLst>
              <a:gs pos="0">
                <a:srgbClr val="FFFFFF">
                  <a:alpha val="32549"/>
                </a:srgbClr>
              </a:gs>
              <a:gs pos="50000">
                <a:srgbClr val="D3D3D3"/>
              </a:gs>
              <a:gs pos="100000">
                <a:srgbClr val="FFFFFF">
                  <a:alpha val="32549"/>
                </a:srgbClr>
              </a:gs>
            </a:gsLst>
            <a:lin ang="10800025"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14" name="Google Shape;314;p52"/>
          <p:cNvSpPr/>
          <p:nvPr/>
        </p:nvSpPr>
        <p:spPr>
          <a:xfrm>
            <a:off x="224275" y="2195375"/>
            <a:ext cx="1339200" cy="1339200"/>
          </a:xfrm>
          <a:prstGeom prst="roundRect">
            <a:avLst>
              <a:gd fmla="val 16667" name="adj"/>
            </a:avLst>
          </a:prstGeom>
          <a:noFill/>
          <a:ln cap="flat" cmpd="sng" w="19050">
            <a:solidFill>
              <a:srgbClr val="EE5574"/>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3"/>
          <p:cNvSpPr txBox="1"/>
          <p:nvPr>
            <p:ph type="title"/>
          </p:nvPr>
        </p:nvSpPr>
        <p:spPr>
          <a:xfrm>
            <a:off x="430449" y="426119"/>
            <a:ext cx="7773600" cy="68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CFE7FF"/>
              </a:buClr>
              <a:buSzPts val="4100"/>
              <a:buFont typeface="Open Sans ExtraBold"/>
              <a:buNone/>
            </a:pPr>
            <a:r>
              <a:rPr lang="en"/>
              <a:t>Horizontal Scaling</a:t>
            </a:r>
            <a:endParaRPr/>
          </a:p>
        </p:txBody>
      </p:sp>
      <p:sp>
        <p:nvSpPr>
          <p:cNvPr id="320" name="Google Shape;320;p53"/>
          <p:cNvSpPr/>
          <p:nvPr/>
        </p:nvSpPr>
        <p:spPr>
          <a:xfrm>
            <a:off x="1695525" y="2195375"/>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Open Sans"/>
              <a:ea typeface="Open Sans"/>
              <a:cs typeface="Open Sans"/>
              <a:sym typeface="Open Sans"/>
            </a:endParaRPr>
          </a:p>
        </p:txBody>
      </p:sp>
      <p:sp>
        <p:nvSpPr>
          <p:cNvPr id="321" name="Google Shape;321;p53"/>
          <p:cNvSpPr/>
          <p:nvPr/>
        </p:nvSpPr>
        <p:spPr>
          <a:xfrm>
            <a:off x="3166775" y="2195375"/>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22" name="Google Shape;322;p53"/>
          <p:cNvSpPr/>
          <p:nvPr/>
        </p:nvSpPr>
        <p:spPr>
          <a:xfrm>
            <a:off x="4638025" y="2195375"/>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23" name="Google Shape;323;p53"/>
          <p:cNvSpPr/>
          <p:nvPr/>
        </p:nvSpPr>
        <p:spPr>
          <a:xfrm>
            <a:off x="6109275" y="2195375"/>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24" name="Google Shape;324;p53"/>
          <p:cNvSpPr/>
          <p:nvPr/>
        </p:nvSpPr>
        <p:spPr>
          <a:xfrm>
            <a:off x="7580525" y="2195375"/>
            <a:ext cx="1339200" cy="1339200"/>
          </a:xfrm>
          <a:prstGeom prst="roundRect">
            <a:avLst>
              <a:gd fmla="val 16667" name="adj"/>
            </a:avLst>
          </a:prstGeom>
          <a:noFill/>
          <a:ln cap="flat" cmpd="sng" w="19050">
            <a:solidFill>
              <a:srgbClr val="EE5574"/>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25" name="Google Shape;325;p53"/>
          <p:cNvSpPr/>
          <p:nvPr/>
        </p:nvSpPr>
        <p:spPr>
          <a:xfrm>
            <a:off x="260725" y="1681425"/>
            <a:ext cx="1339200" cy="40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_id: a$i_sdns8</a:t>
            </a:r>
            <a:endParaRPr>
              <a:latin typeface="Open Sans"/>
              <a:ea typeface="Open Sans"/>
              <a:cs typeface="Open Sans"/>
              <a:sym typeface="Open Sans"/>
            </a:endParaRPr>
          </a:p>
        </p:txBody>
      </p:sp>
      <p:sp>
        <p:nvSpPr>
          <p:cNvPr id="326" name="Google Shape;326;p53"/>
          <p:cNvSpPr/>
          <p:nvPr/>
        </p:nvSpPr>
        <p:spPr>
          <a:xfrm>
            <a:off x="2258225" y="1681425"/>
            <a:ext cx="2379900" cy="40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hash(</a:t>
            </a:r>
            <a:r>
              <a:rPr lang="en">
                <a:latin typeface="Open Sans"/>
                <a:ea typeface="Open Sans"/>
                <a:cs typeface="Open Sans"/>
                <a:sym typeface="Open Sans"/>
              </a:rPr>
              <a:t>a$i_sdns8) -&gt; …1345</a:t>
            </a:r>
            <a:endParaRPr>
              <a:latin typeface="Open Sans"/>
              <a:ea typeface="Open Sans"/>
              <a:cs typeface="Open Sans"/>
              <a:sym typeface="Open Sans"/>
            </a:endParaRPr>
          </a:p>
        </p:txBody>
      </p:sp>
      <p:sp>
        <p:nvSpPr>
          <p:cNvPr id="327" name="Google Shape;327;p53"/>
          <p:cNvSpPr/>
          <p:nvPr/>
        </p:nvSpPr>
        <p:spPr>
          <a:xfrm>
            <a:off x="5296425" y="1681425"/>
            <a:ext cx="1781700" cy="40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…1345  </a:t>
            </a:r>
            <a:r>
              <a:rPr lang="en">
                <a:latin typeface="Open Sans"/>
                <a:ea typeface="Open Sans"/>
                <a:cs typeface="Open Sans"/>
                <a:sym typeface="Open Sans"/>
              </a:rPr>
              <a:t>Mod 4 = </a:t>
            </a:r>
            <a:r>
              <a:rPr b="1" lang="en">
                <a:latin typeface="Open Sans"/>
                <a:ea typeface="Open Sans"/>
                <a:cs typeface="Open Sans"/>
                <a:sym typeface="Open Sans"/>
              </a:rPr>
              <a:t>1</a:t>
            </a:r>
            <a:endParaRPr b="1">
              <a:latin typeface="Open Sans"/>
              <a:ea typeface="Open Sans"/>
              <a:cs typeface="Open Sans"/>
              <a:sym typeface="Open Sans"/>
            </a:endParaRPr>
          </a:p>
        </p:txBody>
      </p:sp>
      <p:sp>
        <p:nvSpPr>
          <p:cNvPr id="328" name="Google Shape;328;p53"/>
          <p:cNvSpPr/>
          <p:nvPr/>
        </p:nvSpPr>
        <p:spPr>
          <a:xfrm>
            <a:off x="1764975" y="1811975"/>
            <a:ext cx="288000" cy="124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29" name="Google Shape;329;p53"/>
          <p:cNvSpPr/>
          <p:nvPr/>
        </p:nvSpPr>
        <p:spPr>
          <a:xfrm>
            <a:off x="4823275" y="1823475"/>
            <a:ext cx="288000" cy="124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30" name="Google Shape;330;p53"/>
          <p:cNvSpPr/>
          <p:nvPr/>
        </p:nvSpPr>
        <p:spPr>
          <a:xfrm>
            <a:off x="1895525" y="2441200"/>
            <a:ext cx="939900" cy="3237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Shard 0</a:t>
            </a:r>
            <a:endParaRPr>
              <a:latin typeface="Open Sans"/>
              <a:ea typeface="Open Sans"/>
              <a:cs typeface="Open Sans"/>
              <a:sym typeface="Open Sans"/>
            </a:endParaRPr>
          </a:p>
        </p:txBody>
      </p:sp>
      <p:sp>
        <p:nvSpPr>
          <p:cNvPr id="331" name="Google Shape;331;p53"/>
          <p:cNvSpPr/>
          <p:nvPr/>
        </p:nvSpPr>
        <p:spPr>
          <a:xfrm>
            <a:off x="3366425" y="2441200"/>
            <a:ext cx="939900" cy="3237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Shard 1</a:t>
            </a:r>
            <a:endParaRPr>
              <a:latin typeface="Open Sans"/>
              <a:ea typeface="Open Sans"/>
              <a:cs typeface="Open Sans"/>
              <a:sym typeface="Open Sans"/>
            </a:endParaRPr>
          </a:p>
        </p:txBody>
      </p:sp>
      <p:sp>
        <p:nvSpPr>
          <p:cNvPr id="332" name="Google Shape;332;p53"/>
          <p:cNvSpPr/>
          <p:nvPr/>
        </p:nvSpPr>
        <p:spPr>
          <a:xfrm>
            <a:off x="4837675" y="2441200"/>
            <a:ext cx="939900" cy="3237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Shard 2</a:t>
            </a:r>
            <a:endParaRPr>
              <a:latin typeface="Open Sans"/>
              <a:ea typeface="Open Sans"/>
              <a:cs typeface="Open Sans"/>
              <a:sym typeface="Open Sans"/>
            </a:endParaRPr>
          </a:p>
        </p:txBody>
      </p:sp>
      <p:sp>
        <p:nvSpPr>
          <p:cNvPr id="333" name="Google Shape;333;p53"/>
          <p:cNvSpPr/>
          <p:nvPr/>
        </p:nvSpPr>
        <p:spPr>
          <a:xfrm>
            <a:off x="6308925" y="2441200"/>
            <a:ext cx="939900" cy="3237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Shard 3</a:t>
            </a:r>
            <a:endParaRPr>
              <a:latin typeface="Open Sans"/>
              <a:ea typeface="Open Sans"/>
              <a:cs typeface="Open Sans"/>
              <a:sym typeface="Open Sans"/>
            </a:endParaRPr>
          </a:p>
        </p:txBody>
      </p:sp>
      <p:cxnSp>
        <p:nvCxnSpPr>
          <p:cNvPr id="334" name="Google Shape;334;p53"/>
          <p:cNvCxnSpPr>
            <a:stCxn id="325" idx="2"/>
            <a:endCxn id="331" idx="1"/>
          </p:cNvCxnSpPr>
          <p:nvPr/>
        </p:nvCxnSpPr>
        <p:spPr>
          <a:xfrm>
            <a:off x="930325" y="2089725"/>
            <a:ext cx="2436000" cy="513300"/>
          </a:xfrm>
          <a:prstGeom prst="straightConnector1">
            <a:avLst/>
          </a:prstGeom>
          <a:noFill/>
          <a:ln cap="flat" cmpd="sng" w="28575">
            <a:solidFill>
              <a:schemeClr val="accent4"/>
            </a:solidFill>
            <a:prstDash val="solid"/>
            <a:round/>
            <a:headEnd len="med" w="med" type="none"/>
            <a:tailEnd len="med" w="med" type="triangle"/>
          </a:ln>
        </p:spPr>
      </p:cxnSp>
      <p:sp>
        <p:nvSpPr>
          <p:cNvPr id="335" name="Google Shape;335;p53"/>
          <p:cNvSpPr txBox="1"/>
          <p:nvPr/>
        </p:nvSpPr>
        <p:spPr>
          <a:xfrm>
            <a:off x="446250" y="2544350"/>
            <a:ext cx="769800" cy="6264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lt1"/>
                </a:solidFill>
                <a:latin typeface="Open Sans"/>
                <a:ea typeface="Open Sans"/>
                <a:cs typeface="Open Sans"/>
                <a:sym typeface="Open Sans"/>
              </a:rPr>
              <a:t>PUT</a:t>
            </a:r>
            <a:endParaRPr sz="2100">
              <a:solidFill>
                <a:schemeClr val="lt1"/>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4"/>
          <p:cNvSpPr txBox="1"/>
          <p:nvPr>
            <p:ph type="title"/>
          </p:nvPr>
        </p:nvSpPr>
        <p:spPr>
          <a:xfrm>
            <a:off x="430449" y="426119"/>
            <a:ext cx="7773600" cy="68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CFE7FF"/>
              </a:buClr>
              <a:buSzPts val="4100"/>
              <a:buFont typeface="Open Sans ExtraBold"/>
              <a:buNone/>
            </a:pPr>
            <a:r>
              <a:rPr lang="en"/>
              <a:t>Horizontal Scaling</a:t>
            </a:r>
            <a:endParaRPr/>
          </a:p>
        </p:txBody>
      </p:sp>
      <p:sp>
        <p:nvSpPr>
          <p:cNvPr id="341" name="Google Shape;341;p54"/>
          <p:cNvSpPr/>
          <p:nvPr/>
        </p:nvSpPr>
        <p:spPr>
          <a:xfrm>
            <a:off x="1695525" y="2195375"/>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Open Sans"/>
              <a:ea typeface="Open Sans"/>
              <a:cs typeface="Open Sans"/>
              <a:sym typeface="Open Sans"/>
            </a:endParaRPr>
          </a:p>
        </p:txBody>
      </p:sp>
      <p:sp>
        <p:nvSpPr>
          <p:cNvPr id="342" name="Google Shape;342;p54"/>
          <p:cNvSpPr/>
          <p:nvPr/>
        </p:nvSpPr>
        <p:spPr>
          <a:xfrm>
            <a:off x="3166775" y="2195375"/>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43" name="Google Shape;343;p54"/>
          <p:cNvSpPr/>
          <p:nvPr/>
        </p:nvSpPr>
        <p:spPr>
          <a:xfrm>
            <a:off x="4638025" y="2195375"/>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44" name="Google Shape;344;p54"/>
          <p:cNvSpPr/>
          <p:nvPr/>
        </p:nvSpPr>
        <p:spPr>
          <a:xfrm>
            <a:off x="6109275" y="2195375"/>
            <a:ext cx="1339200" cy="1339200"/>
          </a:xfrm>
          <a:prstGeom prst="roundRect">
            <a:avLst>
              <a:gd fmla="val 16667"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45" name="Google Shape;345;p54"/>
          <p:cNvSpPr/>
          <p:nvPr/>
        </p:nvSpPr>
        <p:spPr>
          <a:xfrm>
            <a:off x="260725" y="1681425"/>
            <a:ext cx="1339200" cy="40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300">
                <a:latin typeface="Open Sans"/>
                <a:ea typeface="Open Sans"/>
                <a:cs typeface="Open Sans"/>
                <a:sym typeface="Open Sans"/>
              </a:rPr>
              <a:t>_id: a$i_sdns8</a:t>
            </a:r>
            <a:endParaRPr b="1" sz="1300">
              <a:latin typeface="Open Sans"/>
              <a:ea typeface="Open Sans"/>
              <a:cs typeface="Open Sans"/>
              <a:sym typeface="Open Sans"/>
            </a:endParaRPr>
          </a:p>
        </p:txBody>
      </p:sp>
      <p:sp>
        <p:nvSpPr>
          <p:cNvPr id="346" name="Google Shape;346;p54"/>
          <p:cNvSpPr/>
          <p:nvPr/>
        </p:nvSpPr>
        <p:spPr>
          <a:xfrm>
            <a:off x="1895525" y="2441200"/>
            <a:ext cx="939900" cy="3237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Shard 0</a:t>
            </a:r>
            <a:endParaRPr>
              <a:latin typeface="Open Sans"/>
              <a:ea typeface="Open Sans"/>
              <a:cs typeface="Open Sans"/>
              <a:sym typeface="Open Sans"/>
            </a:endParaRPr>
          </a:p>
        </p:txBody>
      </p:sp>
      <p:sp>
        <p:nvSpPr>
          <p:cNvPr id="347" name="Google Shape;347;p54"/>
          <p:cNvSpPr/>
          <p:nvPr/>
        </p:nvSpPr>
        <p:spPr>
          <a:xfrm>
            <a:off x="3366425" y="2441200"/>
            <a:ext cx="939900" cy="3237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Shard 1</a:t>
            </a:r>
            <a:endParaRPr>
              <a:latin typeface="Open Sans"/>
              <a:ea typeface="Open Sans"/>
              <a:cs typeface="Open Sans"/>
              <a:sym typeface="Open Sans"/>
            </a:endParaRPr>
          </a:p>
        </p:txBody>
      </p:sp>
      <p:sp>
        <p:nvSpPr>
          <p:cNvPr id="348" name="Google Shape;348;p54"/>
          <p:cNvSpPr/>
          <p:nvPr/>
        </p:nvSpPr>
        <p:spPr>
          <a:xfrm>
            <a:off x="4837675" y="2441200"/>
            <a:ext cx="939900" cy="3237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Shard 2</a:t>
            </a:r>
            <a:endParaRPr>
              <a:latin typeface="Open Sans"/>
              <a:ea typeface="Open Sans"/>
              <a:cs typeface="Open Sans"/>
              <a:sym typeface="Open Sans"/>
            </a:endParaRPr>
          </a:p>
        </p:txBody>
      </p:sp>
      <p:sp>
        <p:nvSpPr>
          <p:cNvPr id="349" name="Google Shape;349;p54"/>
          <p:cNvSpPr/>
          <p:nvPr/>
        </p:nvSpPr>
        <p:spPr>
          <a:xfrm>
            <a:off x="6308925" y="2441200"/>
            <a:ext cx="939900" cy="3237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Shard 3</a:t>
            </a:r>
            <a:endParaRPr>
              <a:latin typeface="Open Sans"/>
              <a:ea typeface="Open Sans"/>
              <a:cs typeface="Open Sans"/>
              <a:sym typeface="Open Sans"/>
            </a:endParaRPr>
          </a:p>
        </p:txBody>
      </p:sp>
      <p:sp>
        <p:nvSpPr>
          <p:cNvPr id="350" name="Google Shape;350;p54"/>
          <p:cNvSpPr/>
          <p:nvPr/>
        </p:nvSpPr>
        <p:spPr>
          <a:xfrm>
            <a:off x="7580525" y="2195375"/>
            <a:ext cx="1339200" cy="1339200"/>
          </a:xfrm>
          <a:prstGeom prst="roundRect">
            <a:avLst>
              <a:gd fmla="val 16667" name="adj"/>
            </a:avLst>
          </a:prstGeom>
          <a:noFill/>
          <a:ln cap="flat" cmpd="sng" w="19050">
            <a:solidFill>
              <a:srgbClr val="E3547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51" name="Google Shape;351;p54"/>
          <p:cNvSpPr/>
          <p:nvPr/>
        </p:nvSpPr>
        <p:spPr>
          <a:xfrm>
            <a:off x="7780175" y="2441200"/>
            <a:ext cx="939900" cy="323700"/>
          </a:xfrm>
          <a:prstGeom prst="foldedCorner">
            <a:avLst>
              <a:gd fmla="val 16667" name="adj"/>
            </a:avLst>
          </a:prstGeom>
          <a:solidFill>
            <a:srgbClr val="E354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Shard 4</a:t>
            </a:r>
            <a:endParaRPr>
              <a:latin typeface="Open Sans"/>
              <a:ea typeface="Open Sans"/>
              <a:cs typeface="Open Sans"/>
              <a:sym typeface="Open Sans"/>
            </a:endParaRPr>
          </a:p>
        </p:txBody>
      </p:sp>
      <p:sp>
        <p:nvSpPr>
          <p:cNvPr id="352" name="Google Shape;352;p54"/>
          <p:cNvSpPr txBox="1"/>
          <p:nvPr/>
        </p:nvSpPr>
        <p:spPr>
          <a:xfrm>
            <a:off x="446250" y="2544350"/>
            <a:ext cx="769800" cy="6264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lt1"/>
                </a:solidFill>
                <a:latin typeface="Open Sans"/>
                <a:ea typeface="Open Sans"/>
                <a:cs typeface="Open Sans"/>
                <a:sym typeface="Open Sans"/>
              </a:rPr>
              <a:t>GET</a:t>
            </a:r>
            <a:endParaRPr sz="2100">
              <a:solidFill>
                <a:schemeClr val="lt1"/>
              </a:solidFill>
              <a:latin typeface="Open Sans"/>
              <a:ea typeface="Open Sans"/>
              <a:cs typeface="Open Sans"/>
              <a:sym typeface="Open Sans"/>
            </a:endParaRPr>
          </a:p>
        </p:txBody>
      </p:sp>
      <p:sp>
        <p:nvSpPr>
          <p:cNvPr id="353" name="Google Shape;353;p54"/>
          <p:cNvSpPr/>
          <p:nvPr/>
        </p:nvSpPr>
        <p:spPr>
          <a:xfrm>
            <a:off x="3166775" y="2764900"/>
            <a:ext cx="1339200" cy="408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_id: a$i_sdns8</a:t>
            </a:r>
            <a:endParaRPr>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SC2023_LightMode">
  <a:themeElements>
    <a:clrScheme name="OSC Moody">
      <a:dk1>
        <a:srgbClr val="00162E"/>
      </a:dk1>
      <a:lt1>
        <a:srgbClr val="FFFFFF"/>
      </a:lt1>
      <a:dk2>
        <a:srgbClr val="002149"/>
      </a:dk2>
      <a:lt2>
        <a:srgbClr val="D9E1E2"/>
      </a:lt2>
      <a:accent1>
        <a:srgbClr val="003551"/>
      </a:accent1>
      <a:accent2>
        <a:srgbClr val="411D52"/>
      </a:accent2>
      <a:accent3>
        <a:srgbClr val="94A1A8"/>
      </a:accent3>
      <a:accent4>
        <a:srgbClr val="FFBC4D"/>
      </a:accent4>
      <a:accent5>
        <a:srgbClr val="00A3E0"/>
      </a:accent5>
      <a:accent6>
        <a:srgbClr val="42B0AB"/>
      </a:accent6>
      <a:hlink>
        <a:srgbClr val="0563C1"/>
      </a:hlink>
      <a:folHlink>
        <a:srgbClr val="A9385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